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89" r:id="rId42"/>
    <p:sldId id="290" r:id="rId4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34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6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0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2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55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7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5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43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6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8A0C-A021-4E31-86CF-9F948ED0E42B}" type="datetimeFigureOut">
              <a:rPr lang="sv-SE" smtClean="0"/>
              <a:t>2013-09-28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1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842151"/>
            <a:ext cx="80890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Quelques</a:t>
            </a:r>
            <a:r>
              <a:rPr lang="sv-SE" sz="9900" dirty="0" smtClean="0"/>
              <a:t> </a:t>
            </a:r>
            <a:r>
              <a:rPr lang="sv-SE" sz="9900" dirty="0" err="1" smtClean="0"/>
              <a:t>fruits</a:t>
            </a:r>
            <a:endParaRPr lang="sv-SE" sz="9900" dirty="0" smtClean="0"/>
          </a:p>
          <a:p>
            <a:r>
              <a:rPr lang="sv-SE" sz="9900" dirty="0"/>
              <a:t>e</a:t>
            </a:r>
            <a:r>
              <a:rPr lang="sv-SE" sz="9900" dirty="0" smtClean="0"/>
              <a:t>n </a:t>
            </a:r>
            <a:r>
              <a:rPr lang="sv-SE" sz="9900" dirty="0" err="1" smtClean="0"/>
              <a:t>francais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2205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11832" r="22641" b="14556"/>
          <a:stretch/>
        </p:blipFill>
        <p:spPr>
          <a:xfrm>
            <a:off x="2051720" y="332656"/>
            <a:ext cx="5361165" cy="424847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542865"/>
            <a:ext cx="836100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clémentine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9632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01091" y="4509120"/>
            <a:ext cx="65822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pomme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/>
          <a:stretch/>
        </p:blipFill>
        <p:spPr>
          <a:xfrm>
            <a:off x="1259632" y="332656"/>
            <a:ext cx="66970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19672" y="4509120"/>
            <a:ext cx="571823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pêche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130570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0518" y="4678854"/>
            <a:ext cx="84449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500" dirty="0" err="1" smtClean="0"/>
              <a:t>Un</a:t>
            </a:r>
            <a:r>
              <a:rPr lang="sv-SE" sz="8500" dirty="0" smtClean="0"/>
              <a:t> </a:t>
            </a:r>
            <a:r>
              <a:rPr lang="sv-SE" sz="8500" dirty="0" err="1" smtClean="0"/>
              <a:t>pamplemousse</a:t>
            </a:r>
            <a:endParaRPr lang="sv-SE" sz="85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66970" cy="374441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851688" y="4437112"/>
            <a:ext cx="565892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prune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724128" cy="42855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608" y="4869160"/>
            <a:ext cx="671786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pastèque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9064"/>
            <a:ext cx="4896544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5085184"/>
            <a:ext cx="88273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dirty="0" err="1" smtClean="0"/>
              <a:t>Une</a:t>
            </a:r>
            <a:r>
              <a:rPr lang="sv-SE" sz="8800" dirty="0" smtClean="0"/>
              <a:t> </a:t>
            </a:r>
            <a:r>
              <a:rPr lang="sv-SE" sz="8800" dirty="0" err="1" smtClean="0"/>
              <a:t>fraise</a:t>
            </a:r>
            <a:r>
              <a:rPr lang="sv-SE" sz="8800" dirty="0" smtClean="0"/>
              <a:t> des </a:t>
            </a:r>
            <a:r>
              <a:rPr lang="sv-SE" sz="8800" dirty="0" err="1" smtClean="0"/>
              <a:t>bois</a:t>
            </a:r>
            <a:endParaRPr lang="sv-SE" sz="88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233528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57063" y="4759068"/>
            <a:ext cx="55826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abricot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>
          <a:xfrm>
            <a:off x="1187624" y="332656"/>
            <a:ext cx="6883400" cy="440833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37177" y="4774735"/>
            <a:ext cx="678429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noisette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6"/>
            <a:ext cx="5760640" cy="481589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941168"/>
            <a:ext cx="8222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0" dirty="0" err="1" smtClean="0"/>
              <a:t>Une</a:t>
            </a:r>
            <a:r>
              <a:rPr lang="sv-SE" sz="9000" dirty="0" smtClean="0"/>
              <a:t> </a:t>
            </a:r>
            <a:r>
              <a:rPr lang="sv-SE" sz="9000" dirty="0" err="1" smtClean="0"/>
              <a:t>noix</a:t>
            </a:r>
            <a:r>
              <a:rPr lang="sv-SE" sz="9000" dirty="0" smtClean="0"/>
              <a:t> de </a:t>
            </a:r>
            <a:r>
              <a:rPr lang="sv-SE" sz="9000" dirty="0" err="1" smtClean="0"/>
              <a:t>coco</a:t>
            </a:r>
            <a:endParaRPr lang="sv-SE" sz="90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381500" cy="3429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403648" y="3989238"/>
            <a:ext cx="616418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orange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8992" b="7371"/>
          <a:stretch/>
        </p:blipFill>
        <p:spPr>
          <a:xfrm>
            <a:off x="902222" y="260648"/>
            <a:ext cx="6589934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5576" y="4653136"/>
            <a:ext cx="746922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nectarine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715000" cy="42576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2561" y="4869160"/>
            <a:ext cx="496520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7"/>
            <a:ext cx="4680520" cy="436615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835696" y="4797152"/>
            <a:ext cx="53231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mûre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948264" cy="434266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4869160"/>
            <a:ext cx="876323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plaquebière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691"/>
            <a:ext cx="5616624" cy="458220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083" y="5013176"/>
            <a:ext cx="676980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mangue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818" r="6951" b="11182"/>
          <a:stretch/>
        </p:blipFill>
        <p:spPr>
          <a:xfrm>
            <a:off x="1565563" y="512617"/>
            <a:ext cx="5580269" cy="385248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1024" y="4725144"/>
            <a:ext cx="486934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cassis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4299" b="29402"/>
          <a:stretch/>
        </p:blipFill>
        <p:spPr>
          <a:xfrm>
            <a:off x="535926" y="363100"/>
            <a:ext cx="8186387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74295" y="4869160"/>
            <a:ext cx="690964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groseille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45361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15616" y="4581128"/>
            <a:ext cx="65234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myrtille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5904656" cy="442710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7995" y="4869160"/>
            <a:ext cx="90208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airelle</a:t>
            </a:r>
            <a:r>
              <a:rPr lang="sv-SE" sz="9900" dirty="0" smtClean="0"/>
              <a:t> rouge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696632" cy="46531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15616" y="4841776"/>
            <a:ext cx="707123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334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513684" cy="45136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32790" y="4651552"/>
            <a:ext cx="56156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cerise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6" y="188640"/>
            <a:ext cx="5762625" cy="4000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869160"/>
            <a:ext cx="70820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noir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5917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5248"/>
            <a:ext cx="5184576" cy="388843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149080"/>
            <a:ext cx="5688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700" dirty="0" err="1" smtClean="0"/>
              <a:t>Une</a:t>
            </a:r>
            <a:r>
              <a:rPr lang="sv-SE" sz="7700" dirty="0" smtClean="0"/>
              <a:t> </a:t>
            </a:r>
            <a:r>
              <a:rPr lang="sv-SE" sz="7700" dirty="0" err="1" smtClean="0"/>
              <a:t>groseille</a:t>
            </a:r>
            <a:r>
              <a:rPr lang="sv-SE" sz="7700" dirty="0" smtClean="0"/>
              <a:t> </a:t>
            </a:r>
          </a:p>
          <a:p>
            <a:r>
              <a:rPr lang="sv-SE" sz="7700" dirty="0" smtClean="0"/>
              <a:t>à </a:t>
            </a:r>
            <a:r>
              <a:rPr lang="sv-SE" sz="7700" dirty="0" err="1" smtClean="0"/>
              <a:t>maquereau</a:t>
            </a:r>
            <a:endParaRPr lang="sv-SE" sz="7700" dirty="0"/>
          </a:p>
        </p:txBody>
      </p:sp>
    </p:spTree>
    <p:extLst>
      <p:ext uri="{BB962C8B-B14F-4D97-AF65-F5344CB8AC3E}">
        <p14:creationId xmlns:p14="http://schemas.microsoft.com/office/powerpoint/2010/main" val="1897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8545" r="16107" b="10822"/>
          <a:stretch/>
        </p:blipFill>
        <p:spPr>
          <a:xfrm>
            <a:off x="1835696" y="286932"/>
            <a:ext cx="5639857" cy="42221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19528" y="4797152"/>
            <a:ext cx="84721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500" dirty="0" err="1" smtClean="0"/>
              <a:t>Un</a:t>
            </a:r>
            <a:r>
              <a:rPr lang="sv-SE" sz="7500" dirty="0" smtClean="0"/>
              <a:t> </a:t>
            </a:r>
            <a:r>
              <a:rPr lang="sv-SE" sz="7500" dirty="0" err="1" smtClean="0"/>
              <a:t>fruit</a:t>
            </a:r>
            <a:r>
              <a:rPr lang="sv-SE" sz="7500" dirty="0" smtClean="0"/>
              <a:t> de la passion</a:t>
            </a:r>
            <a:endParaRPr lang="sv-SE" sz="7500" dirty="0"/>
          </a:p>
        </p:txBody>
      </p:sp>
    </p:spTree>
    <p:extLst>
      <p:ext uri="{BB962C8B-B14F-4D97-AF65-F5344CB8AC3E}">
        <p14:creationId xmlns:p14="http://schemas.microsoft.com/office/powerpoint/2010/main" val="31198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24847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2172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bergamote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3528392" cy="458691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847558"/>
            <a:ext cx="8626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canneberge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5"/>
            <a:ext cx="3384376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70762" y="4946820"/>
            <a:ext cx="47058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coing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6" y="260646"/>
            <a:ext cx="3544146" cy="453650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68123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grenade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209925" cy="4286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0385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noire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14" y="188640"/>
            <a:ext cx="5810250" cy="3905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7996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verte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3888432" cy="443281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610732" y="4874359"/>
            <a:ext cx="39845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kaki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3" b="2683"/>
          <a:stretch/>
        </p:blipFill>
        <p:spPr>
          <a:xfrm>
            <a:off x="1728533" y="260648"/>
            <a:ext cx="5715000" cy="46482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59632" y="4936945"/>
            <a:ext cx="73124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88843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23728" y="4874359"/>
            <a:ext cx="518289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nèfle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608512" cy="470068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1725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carambole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2335"/>
            <a:ext cx="3096344" cy="455162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331640" y="4874358"/>
            <a:ext cx="516038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figue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502020" cy="44644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797152"/>
            <a:ext cx="541648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26" y="116632"/>
            <a:ext cx="4762500" cy="31718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9592" y="3717032"/>
            <a:ext cx="77680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framboise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293096" cy="42930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936263"/>
            <a:ext cx="52702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509592" cy="446449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79712" y="4941168"/>
            <a:ext cx="522771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melon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5414"/>
          <a:stretch/>
        </p:blipFill>
        <p:spPr>
          <a:xfrm>
            <a:off x="1091800" y="476672"/>
            <a:ext cx="6660232" cy="344978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06131" y="4366434"/>
            <a:ext cx="643156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banane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21538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101</Words>
  <Application>Microsoft Office PowerPoint</Application>
  <PresentationFormat>Bildspel på skärmen (4:3)</PresentationFormat>
  <Paragraphs>44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Robin</dc:creator>
  <cp:lastModifiedBy>Robin</cp:lastModifiedBy>
  <cp:revision>20</cp:revision>
  <dcterms:created xsi:type="dcterms:W3CDTF">2013-09-28T12:59:20Z</dcterms:created>
  <dcterms:modified xsi:type="dcterms:W3CDTF">2013-09-28T18:19:59Z</dcterms:modified>
</cp:coreProperties>
</file>