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6" r:id="rId2"/>
    <p:sldId id="257" r:id="rId3"/>
    <p:sldId id="263" r:id="rId4"/>
    <p:sldId id="258" r:id="rId5"/>
    <p:sldId id="264" r:id="rId6"/>
    <p:sldId id="259" r:id="rId7"/>
    <p:sldId id="265" r:id="rId8"/>
    <p:sldId id="260" r:id="rId9"/>
    <p:sldId id="266" r:id="rId10"/>
    <p:sldId id="261" r:id="rId11"/>
    <p:sldId id="267" r:id="rId12"/>
    <p:sldId id="262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493" autoAdjust="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4F6C08-7920-4E59-A9DE-A28328FADEB1}" type="datetimeFigureOut">
              <a:rPr lang="fr-FR" smtClean="0"/>
              <a:pPr/>
              <a:t>07/01/2012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3DB6CE-65BE-472E-9DC5-82C0137D4B3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3DB6CE-65BE-472E-9DC5-82C0137D4B33}" type="slidenum">
              <a:rPr lang="fr-FR" smtClean="0"/>
              <a:pPr/>
              <a:t>2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3DB6CE-65BE-472E-9DC5-82C0137D4B33}" type="slidenum">
              <a:rPr lang="fr-FR" smtClean="0"/>
              <a:pPr/>
              <a:t>3</a:t>
            </a:fld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3DB6CE-65BE-472E-9DC5-82C0137D4B33}" type="slidenum">
              <a:rPr lang="fr-FR" smtClean="0"/>
              <a:pPr/>
              <a:t>4</a:t>
            </a:fld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3DB6CE-65BE-472E-9DC5-82C0137D4B33}" type="slidenum">
              <a:rPr lang="fr-FR" smtClean="0"/>
              <a:pPr/>
              <a:t>10</a:t>
            </a:fld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3DB6CE-65BE-472E-9DC5-82C0137D4B33}" type="slidenum">
              <a:rPr lang="fr-FR" smtClean="0"/>
              <a:pPr/>
              <a:t>11</a:t>
            </a:fld>
            <a:endParaRPr 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3DB6CE-65BE-472E-9DC5-82C0137D4B33}" type="slidenum">
              <a:rPr lang="fr-FR" smtClean="0"/>
              <a:pPr/>
              <a:t>12</a:t>
            </a:fld>
            <a:endParaRPr 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3DB6CE-65BE-472E-9DC5-82C0137D4B33}" type="slidenum">
              <a:rPr lang="fr-FR" smtClean="0"/>
              <a:pPr/>
              <a:t>13</a:t>
            </a:fld>
            <a:endParaRPr lang="fr-F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3DB6CE-65BE-472E-9DC5-82C0137D4B33}" type="slidenum">
              <a:rPr lang="fr-FR" smtClean="0"/>
              <a:pPr/>
              <a:t>17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2FAE6-0F50-40DB-9E8D-1F7687545F68}" type="datetimeFigureOut">
              <a:rPr lang="fr-FR" smtClean="0"/>
              <a:pPr/>
              <a:t>07/01/2012</a:t>
            </a:fld>
            <a:endParaRPr lang="fr-FR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4E5B5-7C46-4E85-890C-AD90081D864E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2FAE6-0F50-40DB-9E8D-1F7687545F68}" type="datetimeFigureOut">
              <a:rPr lang="fr-FR" smtClean="0"/>
              <a:pPr/>
              <a:t>07/01/2012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4E5B5-7C46-4E85-890C-AD90081D864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2FAE6-0F50-40DB-9E8D-1F7687545F68}" type="datetimeFigureOut">
              <a:rPr lang="fr-FR" smtClean="0"/>
              <a:pPr/>
              <a:t>07/01/2012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4E5B5-7C46-4E85-890C-AD90081D864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2FAE6-0F50-40DB-9E8D-1F7687545F68}" type="datetimeFigureOut">
              <a:rPr lang="fr-FR" smtClean="0"/>
              <a:pPr/>
              <a:t>07/01/2012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4E5B5-7C46-4E85-890C-AD90081D864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2FAE6-0F50-40DB-9E8D-1F7687545F68}" type="datetimeFigureOut">
              <a:rPr lang="fr-FR" smtClean="0"/>
              <a:pPr/>
              <a:t>07/01/2012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514E5B5-7C46-4E85-890C-AD90081D864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2FAE6-0F50-40DB-9E8D-1F7687545F68}" type="datetimeFigureOut">
              <a:rPr lang="fr-FR" smtClean="0"/>
              <a:pPr/>
              <a:t>07/01/2012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4E5B5-7C46-4E85-890C-AD90081D864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2FAE6-0F50-40DB-9E8D-1F7687545F68}" type="datetimeFigureOut">
              <a:rPr lang="fr-FR" smtClean="0"/>
              <a:pPr/>
              <a:t>07/01/2012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4E5B5-7C46-4E85-890C-AD90081D864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2FAE6-0F50-40DB-9E8D-1F7687545F68}" type="datetimeFigureOut">
              <a:rPr lang="fr-FR" smtClean="0"/>
              <a:pPr/>
              <a:t>07/01/2012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4E5B5-7C46-4E85-890C-AD90081D864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2FAE6-0F50-40DB-9E8D-1F7687545F68}" type="datetimeFigureOut">
              <a:rPr lang="fr-FR" smtClean="0"/>
              <a:pPr/>
              <a:t>07/01/2012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4E5B5-7C46-4E85-890C-AD90081D864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2FAE6-0F50-40DB-9E8D-1F7687545F68}" type="datetimeFigureOut">
              <a:rPr lang="fr-FR" smtClean="0"/>
              <a:pPr/>
              <a:t>07/01/2012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4E5B5-7C46-4E85-890C-AD90081D864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fr-FR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Cliquez sur l'icône pour ajouter une image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2FAE6-0F50-40DB-9E8D-1F7687545F68}" type="datetimeFigureOut">
              <a:rPr lang="fr-FR" smtClean="0"/>
              <a:pPr/>
              <a:t>07/01/2012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4E5B5-7C46-4E85-890C-AD90081D864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4E2FAE6-0F50-40DB-9E8D-1F7687545F68}" type="datetimeFigureOut">
              <a:rPr lang="fr-FR" smtClean="0"/>
              <a:pPr/>
              <a:t>07/01/2012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514E5B5-7C46-4E85-890C-AD90081D864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jpeg"/><Relationship Id="rId3" Type="http://schemas.openxmlformats.org/officeDocument/2006/relationships/image" Target="../media/image71.gif"/><Relationship Id="rId7" Type="http://schemas.openxmlformats.org/officeDocument/2006/relationships/image" Target="../media/image7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4.jpeg"/><Relationship Id="rId11" Type="http://schemas.openxmlformats.org/officeDocument/2006/relationships/image" Target="../media/image79.jpeg"/><Relationship Id="rId5" Type="http://schemas.openxmlformats.org/officeDocument/2006/relationships/image" Target="../media/image73.jpeg"/><Relationship Id="rId10" Type="http://schemas.openxmlformats.org/officeDocument/2006/relationships/image" Target="../media/image78.jpeg"/><Relationship Id="rId4" Type="http://schemas.openxmlformats.org/officeDocument/2006/relationships/image" Target="../media/image72.jpeg"/><Relationship Id="rId9" Type="http://schemas.openxmlformats.org/officeDocument/2006/relationships/image" Target="../media/image77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3" Type="http://schemas.openxmlformats.org/officeDocument/2006/relationships/image" Target="../media/image80.png"/><Relationship Id="rId7" Type="http://schemas.openxmlformats.org/officeDocument/2006/relationships/image" Target="../media/image8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3.png"/><Relationship Id="rId11" Type="http://schemas.openxmlformats.org/officeDocument/2006/relationships/image" Target="../media/image71.gif"/><Relationship Id="rId5" Type="http://schemas.openxmlformats.org/officeDocument/2006/relationships/image" Target="../media/image82.png"/><Relationship Id="rId10" Type="http://schemas.openxmlformats.org/officeDocument/2006/relationships/image" Target="../media/image87.png"/><Relationship Id="rId4" Type="http://schemas.openxmlformats.org/officeDocument/2006/relationships/image" Target="../media/image81.gif"/><Relationship Id="rId9" Type="http://schemas.openxmlformats.org/officeDocument/2006/relationships/image" Target="../media/image8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jpeg"/><Relationship Id="rId3" Type="http://schemas.openxmlformats.org/officeDocument/2006/relationships/image" Target="../media/image88.gif"/><Relationship Id="rId7" Type="http://schemas.openxmlformats.org/officeDocument/2006/relationships/image" Target="../media/image9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1.jpeg"/><Relationship Id="rId11" Type="http://schemas.openxmlformats.org/officeDocument/2006/relationships/image" Target="../media/image96.jpeg"/><Relationship Id="rId5" Type="http://schemas.openxmlformats.org/officeDocument/2006/relationships/image" Target="../media/image90.jpeg"/><Relationship Id="rId10" Type="http://schemas.openxmlformats.org/officeDocument/2006/relationships/image" Target="../media/image95.jpeg"/><Relationship Id="rId4" Type="http://schemas.openxmlformats.org/officeDocument/2006/relationships/image" Target="../media/image89.jpeg"/><Relationship Id="rId9" Type="http://schemas.openxmlformats.org/officeDocument/2006/relationships/image" Target="../media/image94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jpeg"/><Relationship Id="rId3" Type="http://schemas.openxmlformats.org/officeDocument/2006/relationships/image" Target="../media/image97.png"/><Relationship Id="rId7" Type="http://schemas.openxmlformats.org/officeDocument/2006/relationships/image" Target="../media/image101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0.png"/><Relationship Id="rId11" Type="http://schemas.openxmlformats.org/officeDocument/2006/relationships/image" Target="../media/image88.gif"/><Relationship Id="rId5" Type="http://schemas.openxmlformats.org/officeDocument/2006/relationships/image" Target="../media/image99.png"/><Relationship Id="rId10" Type="http://schemas.openxmlformats.org/officeDocument/2006/relationships/image" Target="../media/image104.jpeg"/><Relationship Id="rId4" Type="http://schemas.openxmlformats.org/officeDocument/2006/relationships/image" Target="../media/image98.png"/><Relationship Id="rId9" Type="http://schemas.openxmlformats.org/officeDocument/2006/relationships/image" Target="../media/image103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1.jpeg"/><Relationship Id="rId3" Type="http://schemas.openxmlformats.org/officeDocument/2006/relationships/image" Target="../media/image106.jpeg"/><Relationship Id="rId7" Type="http://schemas.openxmlformats.org/officeDocument/2006/relationships/image" Target="../media/image110.jpeg"/><Relationship Id="rId2" Type="http://schemas.openxmlformats.org/officeDocument/2006/relationships/image" Target="../media/image105.gi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9.jpeg"/><Relationship Id="rId5" Type="http://schemas.openxmlformats.org/officeDocument/2006/relationships/image" Target="../media/image108.jpeg"/><Relationship Id="rId10" Type="http://schemas.openxmlformats.org/officeDocument/2006/relationships/image" Target="../media/image113.jpeg"/><Relationship Id="rId4" Type="http://schemas.openxmlformats.org/officeDocument/2006/relationships/image" Target="../media/image107.jpeg"/><Relationship Id="rId9" Type="http://schemas.openxmlformats.org/officeDocument/2006/relationships/image" Target="../media/image112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0.png"/><Relationship Id="rId3" Type="http://schemas.openxmlformats.org/officeDocument/2006/relationships/image" Target="../media/image115.png"/><Relationship Id="rId7" Type="http://schemas.openxmlformats.org/officeDocument/2006/relationships/image" Target="../media/image119.png"/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8.png"/><Relationship Id="rId5" Type="http://schemas.openxmlformats.org/officeDocument/2006/relationships/image" Target="../media/image117.png"/><Relationship Id="rId10" Type="http://schemas.openxmlformats.org/officeDocument/2006/relationships/image" Target="../media/image105.gif"/><Relationship Id="rId4" Type="http://schemas.openxmlformats.org/officeDocument/2006/relationships/image" Target="../media/image116.png"/><Relationship Id="rId9" Type="http://schemas.openxmlformats.org/officeDocument/2006/relationships/image" Target="../media/image12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8.jpeg"/><Relationship Id="rId3" Type="http://schemas.openxmlformats.org/officeDocument/2006/relationships/image" Target="../media/image123.jpeg"/><Relationship Id="rId7" Type="http://schemas.openxmlformats.org/officeDocument/2006/relationships/image" Target="../media/image127.jpeg"/><Relationship Id="rId2" Type="http://schemas.openxmlformats.org/officeDocument/2006/relationships/image" Target="../media/image122.gi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6.jpeg"/><Relationship Id="rId5" Type="http://schemas.openxmlformats.org/officeDocument/2006/relationships/image" Target="../media/image125.jpeg"/><Relationship Id="rId10" Type="http://schemas.openxmlformats.org/officeDocument/2006/relationships/image" Target="../media/image130.jpeg"/><Relationship Id="rId4" Type="http://schemas.openxmlformats.org/officeDocument/2006/relationships/image" Target="../media/image124.jpeg"/><Relationship Id="rId9" Type="http://schemas.openxmlformats.org/officeDocument/2006/relationships/image" Target="../media/image129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6.png"/><Relationship Id="rId3" Type="http://schemas.openxmlformats.org/officeDocument/2006/relationships/image" Target="../media/image131.png"/><Relationship Id="rId7" Type="http://schemas.openxmlformats.org/officeDocument/2006/relationships/image" Target="../media/image13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4.png"/><Relationship Id="rId11" Type="http://schemas.openxmlformats.org/officeDocument/2006/relationships/image" Target="../media/image122.gif"/><Relationship Id="rId5" Type="http://schemas.openxmlformats.org/officeDocument/2006/relationships/image" Target="../media/image133.png"/><Relationship Id="rId10" Type="http://schemas.openxmlformats.org/officeDocument/2006/relationships/image" Target="../media/image138.png"/><Relationship Id="rId4" Type="http://schemas.openxmlformats.org/officeDocument/2006/relationships/image" Target="../media/image132.png"/><Relationship Id="rId9" Type="http://schemas.openxmlformats.org/officeDocument/2006/relationships/image" Target="../media/image13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5.jpeg"/><Relationship Id="rId3" Type="http://schemas.openxmlformats.org/officeDocument/2006/relationships/image" Target="../media/image140.jpeg"/><Relationship Id="rId7" Type="http://schemas.openxmlformats.org/officeDocument/2006/relationships/image" Target="../media/image144.jpeg"/><Relationship Id="rId2" Type="http://schemas.openxmlformats.org/officeDocument/2006/relationships/image" Target="../media/image139.gi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3.jpeg"/><Relationship Id="rId5" Type="http://schemas.openxmlformats.org/officeDocument/2006/relationships/image" Target="../media/image142.jpeg"/><Relationship Id="rId10" Type="http://schemas.openxmlformats.org/officeDocument/2006/relationships/image" Target="../media/image147.jpeg"/><Relationship Id="rId4" Type="http://schemas.openxmlformats.org/officeDocument/2006/relationships/image" Target="../media/image141.jpeg"/><Relationship Id="rId9" Type="http://schemas.openxmlformats.org/officeDocument/2006/relationships/image" Target="../media/image146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4.png"/><Relationship Id="rId3" Type="http://schemas.openxmlformats.org/officeDocument/2006/relationships/image" Target="../media/image149.png"/><Relationship Id="rId7" Type="http://schemas.openxmlformats.org/officeDocument/2006/relationships/image" Target="../media/image153.png"/><Relationship Id="rId2" Type="http://schemas.openxmlformats.org/officeDocument/2006/relationships/image" Target="../media/image14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2.png"/><Relationship Id="rId5" Type="http://schemas.openxmlformats.org/officeDocument/2006/relationships/image" Target="../media/image151.png"/><Relationship Id="rId10" Type="http://schemas.openxmlformats.org/officeDocument/2006/relationships/image" Target="../media/image139.gif"/><Relationship Id="rId4" Type="http://schemas.openxmlformats.org/officeDocument/2006/relationships/image" Target="../media/image150.png"/><Relationship Id="rId9" Type="http://schemas.openxmlformats.org/officeDocument/2006/relationships/image" Target="../media/image15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gif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gi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2.png"/><Relationship Id="rId3" Type="http://schemas.openxmlformats.org/officeDocument/2006/relationships/image" Target="../media/image157.png"/><Relationship Id="rId7" Type="http://schemas.openxmlformats.org/officeDocument/2006/relationships/image" Target="../media/image161.png"/><Relationship Id="rId2" Type="http://schemas.openxmlformats.org/officeDocument/2006/relationships/image" Target="../media/image156.gi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0.jpeg"/><Relationship Id="rId5" Type="http://schemas.openxmlformats.org/officeDocument/2006/relationships/image" Target="../media/image159.jpeg"/><Relationship Id="rId10" Type="http://schemas.openxmlformats.org/officeDocument/2006/relationships/image" Target="../media/image164.jpeg"/><Relationship Id="rId4" Type="http://schemas.openxmlformats.org/officeDocument/2006/relationships/image" Target="../media/image158.jpeg"/><Relationship Id="rId9" Type="http://schemas.openxmlformats.org/officeDocument/2006/relationships/image" Target="../media/image163.gi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1.jpeg"/><Relationship Id="rId3" Type="http://schemas.openxmlformats.org/officeDocument/2006/relationships/image" Target="../media/image166.png"/><Relationship Id="rId7" Type="http://schemas.openxmlformats.org/officeDocument/2006/relationships/image" Target="../media/image170.png"/><Relationship Id="rId2" Type="http://schemas.openxmlformats.org/officeDocument/2006/relationships/image" Target="../media/image16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9.png"/><Relationship Id="rId5" Type="http://schemas.openxmlformats.org/officeDocument/2006/relationships/image" Target="../media/image168.png"/><Relationship Id="rId10" Type="http://schemas.openxmlformats.org/officeDocument/2006/relationships/image" Target="../media/image156.gif"/><Relationship Id="rId4" Type="http://schemas.openxmlformats.org/officeDocument/2006/relationships/image" Target="../media/image167.png"/><Relationship Id="rId9" Type="http://schemas.openxmlformats.org/officeDocument/2006/relationships/image" Target="../media/image172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3.gi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3.gif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gif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jpeg"/><Relationship Id="rId11" Type="http://schemas.openxmlformats.org/officeDocument/2006/relationships/image" Target="../media/image28.jpeg"/><Relationship Id="rId5" Type="http://schemas.openxmlformats.org/officeDocument/2006/relationships/image" Target="../media/image22.jpeg"/><Relationship Id="rId10" Type="http://schemas.openxmlformats.org/officeDocument/2006/relationships/image" Target="../media/image27.jpeg"/><Relationship Id="rId4" Type="http://schemas.openxmlformats.org/officeDocument/2006/relationships/image" Target="../media/image21.jpeg"/><Relationship Id="rId9" Type="http://schemas.openxmlformats.org/officeDocument/2006/relationships/image" Target="../media/image2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10" Type="http://schemas.openxmlformats.org/officeDocument/2006/relationships/image" Target="../media/image20.gif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10" Type="http://schemas.openxmlformats.org/officeDocument/2006/relationships/image" Target="../media/image45.jpeg"/><Relationship Id="rId4" Type="http://schemas.openxmlformats.org/officeDocument/2006/relationships/image" Target="../media/image39.jpeg"/><Relationship Id="rId9" Type="http://schemas.openxmlformats.org/officeDocument/2006/relationships/image" Target="../media/image44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10" Type="http://schemas.openxmlformats.org/officeDocument/2006/relationships/image" Target="../media/image37.gif"/><Relationship Id="rId4" Type="http://schemas.openxmlformats.org/officeDocument/2006/relationships/image" Target="../media/image48.png"/><Relationship Id="rId9" Type="http://schemas.openxmlformats.org/officeDocument/2006/relationships/image" Target="../media/image5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jpeg"/><Relationship Id="rId3" Type="http://schemas.openxmlformats.org/officeDocument/2006/relationships/image" Target="../media/image55.jpeg"/><Relationship Id="rId7" Type="http://schemas.openxmlformats.org/officeDocument/2006/relationships/image" Target="../media/image59.jpeg"/><Relationship Id="rId2" Type="http://schemas.openxmlformats.org/officeDocument/2006/relationships/image" Target="../media/image54.gi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8.jpeg"/><Relationship Id="rId5" Type="http://schemas.openxmlformats.org/officeDocument/2006/relationships/image" Target="../media/image57.jpeg"/><Relationship Id="rId10" Type="http://schemas.openxmlformats.org/officeDocument/2006/relationships/image" Target="../media/image62.jpeg"/><Relationship Id="rId4" Type="http://schemas.openxmlformats.org/officeDocument/2006/relationships/image" Target="../media/image56.jpeg"/><Relationship Id="rId9" Type="http://schemas.openxmlformats.org/officeDocument/2006/relationships/image" Target="../media/image61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image" Target="../media/image64.png"/><Relationship Id="rId7" Type="http://schemas.openxmlformats.org/officeDocument/2006/relationships/image" Target="../media/image68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10" Type="http://schemas.openxmlformats.org/officeDocument/2006/relationships/image" Target="../media/image54.gif"/><Relationship Id="rId4" Type="http://schemas.openxmlformats.org/officeDocument/2006/relationships/image" Target="../media/image65.png"/><Relationship Id="rId9" Type="http://schemas.openxmlformats.org/officeDocument/2006/relationships/image" Target="../media/image7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Vocabulaire </a:t>
            </a:r>
            <a:br>
              <a:rPr lang="fr-FR" dirty="0" smtClean="0"/>
            </a:br>
            <a:r>
              <a:rPr lang="fr-FR" dirty="0" smtClean="0"/>
              <a:t>par thèmes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endParaRPr lang="fr-FR" dirty="0" smtClean="0"/>
          </a:p>
          <a:p>
            <a:r>
              <a:rPr lang="fr-FR" dirty="0" smtClean="0"/>
              <a:t>1</a:t>
            </a:r>
            <a:r>
              <a:rPr lang="fr-FR" baseline="30000" dirty="0" smtClean="0"/>
              <a:t>ère</a:t>
            </a:r>
            <a:r>
              <a:rPr lang="fr-FR" dirty="0" smtClean="0"/>
              <a:t> diapo (photos) : un clic sur l’image fait apparaître son nom</a:t>
            </a:r>
          </a:p>
          <a:p>
            <a:r>
              <a:rPr lang="fr-FR" dirty="0" smtClean="0"/>
              <a:t>2</a:t>
            </a:r>
            <a:r>
              <a:rPr lang="fr-FR" baseline="30000" dirty="0" smtClean="0"/>
              <a:t>ème</a:t>
            </a:r>
            <a:r>
              <a:rPr lang="fr-FR" dirty="0" smtClean="0"/>
              <a:t> diapo (images) : un clic sur le nom fait apparaître une étoile sur l’image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539552" y="404664"/>
            <a:ext cx="19143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Michèle </a:t>
            </a:r>
            <a:r>
              <a:rPr lang="fr-FR" dirty="0" err="1" smtClean="0"/>
              <a:t>Chauvel</a:t>
            </a:r>
            <a:endParaRPr lang="fr-FR" dirty="0"/>
          </a:p>
        </p:txBody>
      </p:sp>
      <p:pic>
        <p:nvPicPr>
          <p:cNvPr id="1027" name="Picture 3" descr="C:\Users\michèle\AppData\Local\Microsoft\Windows\Temporary Internet Files\Content.IE5\6QNSGHE3\MM900323765[1]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4328" y="548680"/>
            <a:ext cx="933450" cy="1009650"/>
          </a:xfrm>
          <a:prstGeom prst="rect">
            <a:avLst/>
          </a:prstGeom>
          <a:noFill/>
        </p:spPr>
      </p:pic>
      <p:sp>
        <p:nvSpPr>
          <p:cNvPr id="7" name="Rectangle 6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Flèche droite 3">
            <a:hlinkClick r:id="" action="ppaction://hlinkshowjump?jump=nextslide"/>
          </p:cNvPr>
          <p:cNvSpPr/>
          <p:nvPr/>
        </p:nvSpPr>
        <p:spPr>
          <a:xfrm>
            <a:off x="7884368" y="609329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1143000"/>
          </a:xfrm>
        </p:spPr>
        <p:txBody>
          <a:bodyPr/>
          <a:lstStyle/>
          <a:p>
            <a:r>
              <a:rPr lang="fr-FR" dirty="0" smtClean="0"/>
              <a:t>Dans la maison</a:t>
            </a:r>
            <a:endParaRPr lang="fr-FR" dirty="0"/>
          </a:p>
        </p:txBody>
      </p:sp>
      <p:sp>
        <p:nvSpPr>
          <p:cNvPr id="18438" name="AutoShape 6" descr="data:image/jpeg;base64,/9j/4AAQSkZJRgABAQAAAQABAAD/2wCEAAkGBg8SEBAPEA8QDw8QEBAPDw8QDw8PDw8QFBAVFBQQFRQXGyYeFxkjGRQUHy8gIycpLCwsFR4xNTAqNSYrLCkBCQoKDAwOFw8PFCocFBwpKSktLSkpKSkqKSkpKSkuKSkpKjUpNSkpKSksKSkpLCkpKSkpKSksKSkpKSkpKSkpKf/AABEIALcBEwMBIgACEQEDEQH/xAAcAAEAAgIDAQAAAAAAAAAAAAAABAUDBgEHCAL/xABMEAABAwEEAwgLDAkFAAAAAAAAAQIDBAURITEGEiITMkFRVHGTswcWFyRhdIGRsdHSFBUjNFJVcpSho9PwJUJTZHOSpLLBMzViosL/xAAYAQEBAQEBAAAAAAAAAAAAAAAAAwIBBP/EAB0RAQEAAwEBAAMAAAAAAAAAAAABAgMxQRESIWH/2gAMAwEAAhEDEQA/AN3Xs02Nyh/RPOU7NFjcof0Tzae16j5JT9BF7Jx2u0fJKb6vF7IGr92ixuUO6F5z3ZrG5S7opPUbP2t0XI6b6vD7Jx2tUPI6X6vD7IGs92exeUu6KT1DuzWNyl3Qy+o2VdGKHkVL9Wh9k4XReg5FSfVofZA1vuzWLyl3QS+o57s1i8pf0E3smxLorQchpPqsHsjtUs/kNH9Vg9kDQtL+zTSJSu97p9aqVzUbrwSIjWrvnJrojb08N/Mp1fJpbXSxo91o1b3q5UlZu8rWtvvVtyNVEuVEXJOA7s7IOiFH711yxUdNHIynfIx8dPEx6LHt4K1t6YNVPKdOWxaNI+zbNihhjjqGJItS9jI2vfdgzWVMXZrn/k3j1TBXQWvUoiolRUIiret08yXrx74zttGfNZpr+Bd1kv8APeV8JKTEv8eiSLSn7IVfSuakVXOuze5kq7tEl+SIj7+DiuzL+l7Pda1Nunp5F40bLGqr5HKn2GrW5aFNJR0lOylYyohfM6pn3KNHTNVfgk102nYKqKi/JTM198DLr9VExwJfLUrja3+0Oztab2qkUVPBfk5sb5XpzK92r/1NcXTW03tWRbSrd0Rdtm7SRtRFv1VajXIl2yvAhrD2ImthkbdamkFDLZ9FTwUbIqpjUSrqEijY6RWN1WprJi++/WVV4UOSfKzJ8qG3SKteqq+sqnrhi6pmXg8LjPHadRei7vMrkVFau7S3ovgW/AqKdcSczBEX8oWkXkbHS9le0qZ6xtndUtauq5KmJ0iayLcuq+/WVPDf5C6Ts+VSJjQRPXjR8zE8yovpNS0wtahqPcvuaiZTLHDdUq2Jke6TrdrLe3fomrgq/KU1maJnBh5VJfjaj+Nv7dj1vZ2tNyLuVLBFxKsc0rk87kT7DXZ9OLUla6V1o1bZEVNeJrn0zWo5VRFYjFRFRLrlwS69MzUXoiN4b+dTdbe0js2WhpYaWiZDV6sfuqZsTI71YiIrUcmLkc5NbHiTMz8v1yT5eK3tqtC+9a6sVbrr/dU/tFvSaY2g1qatbVIl2SzPd/dea1A3jQnxJgXki8kbRBp9aUbN1WtlzVrGuiSdHv1dbVVNVbkuux41Q33RfssUj6Zjq2dsVSquRzGU1UiIiOVGrg1yXqiX4Lwml6JVVA2nqm1dPFM9rVkp91a1yI7V1Vuv8KNVbscDbuxrohQS2ZTyzUcEsrlm1nyRNe9bp3ol6rxIiIQz7f0hsn8XndPsnlf9PVfhjun2Tyv+nqvwyZ2h2V830vQM9Q7Q7L+b6XoGeowkid02yeV/cVP4Zz3TbJ5V9xU/hkrtDsv5vpehZ6h2h2X830vQs9QEbul2Vyr7mp9gd0qyuVfc1PsEhNAbK+b6XoWnPaFZfIKXoWgR+6TZXK06Go9gd0iyuVp0VR7Bn7QrK5BS9C0doNlfN9L0LQMHdIsrladFUewcmbtBsr5vpehaAL8AAAAAAAAAAVWlUqNoa1y4o2kqFVOP4F2B5aalzUTiw+xD09pz/tloeJ1PVOPMSJspz/4QpgtrZ4mpgpIRCPCS0bgXXiM52ZHlZ6MF4jO8xSYtOVyquVMF8KmWDM+JkxOYszCadBmWCMwK6HMtUbsobisRJG8CkOSHmJ0hGnTD83CuVXSJmfdNmnOcSin3yGGFuyO5byTG1TG1MiVG0pFIyxps4/nI707Gkd1l0vhbI7+aZ6nR6t2UO9ex6v6MpP4a9Y4nt4nu42IAEHmAAAAAAAAAAAAAAAAAAAAAFLpqn6Nr/E6nqXHmK7Zb5T1HpTBr0NYz5dLUN88LkPL36rOa8rrW1+skKE1EwUhwITuAsvEN7MyNLkSpFIsyYHK5VdKcwpiJEEWZhhPp0S8tr9kqafMtk3txSKRFkQi1GRNkYQJ0zOUqDKIN8gkEOaGE/V/CmCEuJxDgyTmM0S4lVU9U2fKd6aBKnvbSXfsv/Tjoxrdn88R3j2P7/e2kv/Zr5td132EtvEt3I2EAEHmAAAAAAAAAAAAAAAAAAAAAEK2vi1R/Am6tx5Ycmyz6CHq6sjR0cjVycxzV5laqHlOVN4n/ABRCutbX6+4EJyJgQoCeiYFnoiJKhEnyJk5DmTBTlcqukPmPM+5T4jzMJrClzLdq7KlTSlo3I3FIxPQgVHCWDyBUIKVXyHNPvkOHnNPvkMJr6HIzNbihjhTZQkx+gotExjtk780WgRlFSNTgp4fOsaKq+dToKDJOc770TdfQUa/u0PVoT28iO7kWwAIPMAAAAAAAAAAAAAAAAAAAAAMVTvH/AEXeg8pTfqfRQ9XT7130Xeg8oz5t+inoKYLa/WaDgLBUwIEBOXIu9ERKhCJMmBMmUhzLgcrlVkymOPMySmNmZhNZ0iFu1uyVNGXDU2DcUxRHqQ6jJSZKnCRJshSq16CnXaOZEOIMzCbY4E2STERqXeoS4iizPEmCc6Hemg0l9nUi8UKN/lVW/wCDoxqYHdnY6X9GUv0ZOueT28R3cbIACDzAAAAAAAAAAAAAAAAAAAAAD4l3q8y+g8o1GbeDP0nq9+Snk+fNOd39ylMFdfrPTKTuDyEGmQnKXemIk5DmyJc6kObI5XKrpTGzM+5T5jzMJrSjQuV3pUUaFsm9NqRDmUiyJmS5UIsrbrxXarpT4g3x9SHxBvjCTY6PeoTGkOgyJaMKLRIRyXXeA770TpNyoaWPhSCNV53JrL9qqdCMbhd5D0DYEutSUzvlU8K/dtJ7eRHdyLAAEHmAAAAAAAAAAAAAAAAAAAAAHxIl6KnGioeT5W3aqLwIqLz3qeslPKNbv/Kv9ylMFdfrLT8BMchCp+AnXYF3piFKRZkwJs2ZEnyOVyquY+Isz7nPiLMwmt6Mtk3pUURdJvTcVxQpVI06YEmdMTDM3ZBVRIfFPvj7kPiDfGEvWxUCYE1rSJQZE9pSLRkYd56EX+91Hfj8AzzcCHRsZ3voky6go0/d4l87EUnt4ju5FuACDzAAAAAAAAAAAAAAAAAAAAADhTylaP8AqLzr6T1ap5Vtdt08qcUj08zlQ3grr9c0pOTIhUxMvPQ9URpiJNkpKnXEjzJgpys1UTmOLMyTmOLMwmt6Iub8EKWiUuW5G4riiTqYpU2VMtQh8ObsrzCu1TScJjg3x9ycJ8Qb4x6j62OhXAsEIFFkhPRCi0ZYsjvrRdO8qTxaDq0OhojvrRn4lSeLQ9W0nt8R3cizABB5gAAAAAAAAAAAAAAAAAAAABweWLebdVTpxTyp5pHIepzy7pU26uq0TJKmfrXG8FdbDTExUwIlKhMQ9D1RCmzMU+RnnzMEu9OVmqefMxszMs+ZiYYTW1FwFu12yU9FkhcsTZNxXFHnzMci7K8xklMb12VDtU0qGKDfGabMwQrtGPUvWyUa4IT2oQKFcELFqFFYzRId86ML3lSeLQ9Wh0IxeA750V+I0fi0PVoT2+I7uRagAg8wAAAAAAAAAAAAAAAAAAAAA4PLmk69/VfjVR1rj1GeXNJ23VtWi5+6p7+mcbwV1sVKTUINOTmuPQ9URKgwSrskiciyrgcrlVVQmJjZmZJ1xMTDCS2oS4ZkU1CpbxrgbiuLFMYn71TJKYpEwUO1UToYIt8hnnzMEW+QwlWx0S3IhORyr6iBRLghPabViRCd9aLp3lSeLQ9Wh0JEuR37o2nedL4vD1bSezkR3ciyABF5gAAAAAAAAAAALxeAAAAAAAABweX9Lfj9Z43Udc49QHl/SpyLWVatW9q1NQqLxpuzzeCuvqNToS0TAiUxNQ9D0xDlUjzJgSJ8yPNkcrlVU2ZjZmZJzG0wmtKIuGZFNRF1FkbimLDIfEi7Kn28xuyU61VROhGi3xKqOEiszJ1Gtis9MELFEK2zVwQtENrR9MzQ9AaPp3pTeLw9W08/omB6Esf4vBwfAxYX33fBpwk9niO7xMABF5gAAAAAAAAAAed1t2ZKaKVbQrtZz2I93uyrvVdZN1Zq33aqN11RyKi3tTBbybbGktOkMyU9pV6z/CrF33aG5pquYrEvct+Mevmm+4WIiKoAd7Ui3xsVcVVjVVePZQygAAAAAAHB5d0ld31VX5rVVC/fPOAbwV1sNOTFAPQ9MRJlxI864AGa5VVOuJibmAYTWlEXUbcACkUxYpDG7JTkBpUVCENuYBipVsNmLkW7UANqRyd/aOOvo6Vf3eHq2gE9nIlv5FiACLzAAAAAAAAAAA//2Q=="/>
          <p:cNvSpPr>
            <a:spLocks noChangeAspect="1" noChangeArrowheads="1"/>
          </p:cNvSpPr>
          <p:nvPr/>
        </p:nvSpPr>
        <p:spPr bwMode="auto">
          <a:xfrm>
            <a:off x="63500" y="-658813"/>
            <a:ext cx="2038350" cy="13620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8195" name="Picture 3" descr="C:\Users\michèle\Pictures\Bain-14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280" y="-171400"/>
            <a:ext cx="1533525" cy="1371600"/>
          </a:xfrm>
          <a:prstGeom prst="rect">
            <a:avLst/>
          </a:prstGeom>
          <a:noFill/>
        </p:spPr>
      </p:pic>
      <p:sp>
        <p:nvSpPr>
          <p:cNvPr id="22" name="Rectangle 21">
            <a:hlinkClick r:id="" action="ppaction://noaction" highlightClick="1"/>
          </p:cNvPr>
          <p:cNvSpPr/>
          <p:nvPr/>
        </p:nvSpPr>
        <p:spPr>
          <a:xfrm>
            <a:off x="0" y="-171400"/>
            <a:ext cx="9144000" cy="70294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8434" name="Picture 2" descr="http://t1.gstatic.com/images?q=tbn:ANd9GcT3kJ9s8R6KwKFFEoiH6P9HqLzt6zI0aqZ9o0NwxULMNVXjyNIC4w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1628800"/>
            <a:ext cx="1485616" cy="1440000"/>
          </a:xfrm>
          <a:prstGeom prst="rect">
            <a:avLst/>
          </a:prstGeom>
          <a:noFill/>
        </p:spPr>
      </p:pic>
      <p:sp>
        <p:nvSpPr>
          <p:cNvPr id="12" name="ZoneTexte 11"/>
          <p:cNvSpPr txBox="1"/>
          <p:nvPr/>
        </p:nvSpPr>
        <p:spPr>
          <a:xfrm>
            <a:off x="899592" y="3140968"/>
            <a:ext cx="13676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Une bougie</a:t>
            </a:r>
            <a:endParaRPr lang="fr-FR" dirty="0"/>
          </a:p>
        </p:txBody>
      </p:sp>
      <p:pic>
        <p:nvPicPr>
          <p:cNvPr id="18436" name="Picture 4" descr="http://web-a.kt.org/wp/dieucafe/2010/04/Savoir-g%C3%A9rer-vos-%C3%A9motions-est-une-cl%C3%A9-de-la-ma%C3%AEtrise-de-soi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15816" y="1628800"/>
            <a:ext cx="1439999" cy="1440000"/>
          </a:xfrm>
          <a:prstGeom prst="rect">
            <a:avLst/>
          </a:prstGeom>
          <a:noFill/>
        </p:spPr>
      </p:pic>
      <p:sp>
        <p:nvSpPr>
          <p:cNvPr id="13" name="ZoneTexte 12"/>
          <p:cNvSpPr txBox="1"/>
          <p:nvPr/>
        </p:nvSpPr>
        <p:spPr>
          <a:xfrm>
            <a:off x="3275856" y="3140968"/>
            <a:ext cx="9476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Une clé</a:t>
            </a:r>
            <a:endParaRPr lang="fr-FR" dirty="0"/>
          </a:p>
        </p:txBody>
      </p:sp>
      <p:pic>
        <p:nvPicPr>
          <p:cNvPr id="18440" name="Picture 8" descr="http://www.cotemaison.fr/imgs/90/23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4008" y="1628801"/>
            <a:ext cx="2124000" cy="1416001"/>
          </a:xfrm>
          <a:prstGeom prst="rect">
            <a:avLst/>
          </a:prstGeom>
          <a:noFill/>
        </p:spPr>
      </p:pic>
      <p:sp>
        <p:nvSpPr>
          <p:cNvPr id="14" name="ZoneTexte 13"/>
          <p:cNvSpPr txBox="1"/>
          <p:nvPr/>
        </p:nvSpPr>
        <p:spPr>
          <a:xfrm>
            <a:off x="5148064" y="3140968"/>
            <a:ext cx="1221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Un rideau</a:t>
            </a:r>
            <a:endParaRPr lang="fr-FR" dirty="0"/>
          </a:p>
        </p:txBody>
      </p:sp>
      <p:pic>
        <p:nvPicPr>
          <p:cNvPr id="18442" name="Picture 10" descr="http://vid.parckinfo.com/bricolage/Leroy_Merlin_Leroy_Merlin_Installer_une_baignoire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20272" y="1628800"/>
            <a:ext cx="1799999" cy="1440000"/>
          </a:xfrm>
          <a:prstGeom prst="rect">
            <a:avLst/>
          </a:prstGeom>
          <a:noFill/>
        </p:spPr>
      </p:pic>
      <p:sp>
        <p:nvSpPr>
          <p:cNvPr id="15" name="ZoneTexte 14"/>
          <p:cNvSpPr txBox="1"/>
          <p:nvPr/>
        </p:nvSpPr>
        <p:spPr>
          <a:xfrm>
            <a:off x="7020272" y="3140968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Une baignoire</a:t>
            </a:r>
            <a:endParaRPr lang="fr-FR" dirty="0"/>
          </a:p>
        </p:txBody>
      </p:sp>
      <p:pic>
        <p:nvPicPr>
          <p:cNvPr id="18444" name="Picture 12" descr="http://blog.viadom.fr/wp-content/uploads/2011/02/eponge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55576" y="4077072"/>
            <a:ext cx="1651768" cy="1440000"/>
          </a:xfrm>
          <a:prstGeom prst="rect">
            <a:avLst/>
          </a:prstGeom>
          <a:noFill/>
        </p:spPr>
      </p:pic>
      <p:sp>
        <p:nvSpPr>
          <p:cNvPr id="16" name="ZoneTexte 15"/>
          <p:cNvSpPr txBox="1"/>
          <p:nvPr/>
        </p:nvSpPr>
        <p:spPr>
          <a:xfrm>
            <a:off x="827584" y="5661248"/>
            <a:ext cx="1417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Une éponge</a:t>
            </a:r>
          </a:p>
        </p:txBody>
      </p:sp>
      <p:pic>
        <p:nvPicPr>
          <p:cNvPr id="18446" name="Picture 14" descr="http://s.tf1.fr/mmdia/i/60/7/2676607.jpg?md5=fd640b0a2bd276ce2fa11a6b7b56484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131840" y="4077072"/>
            <a:ext cx="961820" cy="1440000"/>
          </a:xfrm>
          <a:prstGeom prst="rect">
            <a:avLst/>
          </a:prstGeom>
          <a:noFill/>
        </p:spPr>
      </p:pic>
      <p:sp>
        <p:nvSpPr>
          <p:cNvPr id="11" name="ZoneTexte 10"/>
          <p:cNvSpPr txBox="1"/>
          <p:nvPr/>
        </p:nvSpPr>
        <p:spPr>
          <a:xfrm>
            <a:off x="2915816" y="5661248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Une ampoule</a:t>
            </a:r>
            <a:endParaRPr lang="fr-FR" dirty="0"/>
          </a:p>
        </p:txBody>
      </p:sp>
      <p:pic>
        <p:nvPicPr>
          <p:cNvPr id="18448" name="Picture 16" descr="http://media1.forumconstruire.com/photo/classic/127569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716016" y="4077072"/>
            <a:ext cx="1918800" cy="1440000"/>
          </a:xfrm>
          <a:prstGeom prst="rect">
            <a:avLst/>
          </a:prstGeom>
          <a:noFill/>
        </p:spPr>
      </p:pic>
      <p:sp>
        <p:nvSpPr>
          <p:cNvPr id="17" name="ZoneTexte 16"/>
          <p:cNvSpPr txBox="1"/>
          <p:nvPr/>
        </p:nvSpPr>
        <p:spPr>
          <a:xfrm>
            <a:off x="5220072" y="5661248"/>
            <a:ext cx="1124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Un évier </a:t>
            </a:r>
            <a:endParaRPr lang="fr-FR" dirty="0"/>
          </a:p>
        </p:txBody>
      </p:sp>
      <p:pic>
        <p:nvPicPr>
          <p:cNvPr id="18450" name="Picture 18" descr="http://www.comcebo.com/images/electromenager/aspirateur/aspirateur/aspirateur_miele_s4210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380312" y="4005064"/>
            <a:ext cx="996000" cy="1440000"/>
          </a:xfrm>
          <a:prstGeom prst="rect">
            <a:avLst/>
          </a:prstGeom>
          <a:noFill/>
        </p:spPr>
      </p:pic>
      <p:sp>
        <p:nvSpPr>
          <p:cNvPr id="18" name="ZoneTexte 17"/>
          <p:cNvSpPr txBox="1"/>
          <p:nvPr/>
        </p:nvSpPr>
        <p:spPr>
          <a:xfrm>
            <a:off x="7164288" y="5589240"/>
            <a:ext cx="16001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Un aspirateur</a:t>
            </a:r>
            <a:endParaRPr lang="fr-FR" dirty="0"/>
          </a:p>
        </p:txBody>
      </p:sp>
      <p:sp>
        <p:nvSpPr>
          <p:cNvPr id="19" name="Flèche droite 18">
            <a:hlinkClick r:id="" action="ppaction://hlinkshowjump?jump=nextslide"/>
          </p:cNvPr>
          <p:cNvSpPr/>
          <p:nvPr/>
        </p:nvSpPr>
        <p:spPr>
          <a:xfrm>
            <a:off x="7884368" y="616530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4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3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84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3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84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40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84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42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84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4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84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4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84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48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84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50"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1" grpId="0"/>
      <p:bldP spid="17" grpId="0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304" y="3429000"/>
            <a:ext cx="1415537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6" name="Picture 2" descr="http://www.dididou.fr/coloriage/cuisine/cuisine/evier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3429000"/>
            <a:ext cx="2033300" cy="1440000"/>
          </a:xfrm>
          <a:prstGeom prst="rect">
            <a:avLst/>
          </a:prstGeom>
          <a:noFill/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59832" y="3429000"/>
            <a:ext cx="1464885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99592" y="3429000"/>
            <a:ext cx="1452944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92280" y="1628800"/>
            <a:ext cx="1590955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004048" y="1556792"/>
            <a:ext cx="1514655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987824" y="1556792"/>
            <a:ext cx="1440000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971600" y="1556792"/>
            <a:ext cx="1453166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Dans la maison</a:t>
            </a:r>
            <a:endParaRPr lang="fr-FR" dirty="0"/>
          </a:p>
        </p:txBody>
      </p:sp>
      <p:pic>
        <p:nvPicPr>
          <p:cNvPr id="28" name="Picture 3" descr="C:\Users\michèle\Pictures\Bain-14.gif"/>
          <p:cNvPicPr>
            <a:picLocks noChangeAspect="1" noChangeArrowheads="1" noCrop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732240" y="0"/>
            <a:ext cx="1533525" cy="1371600"/>
          </a:xfrm>
          <a:prstGeom prst="rect">
            <a:avLst/>
          </a:prstGeom>
          <a:noFill/>
        </p:spPr>
      </p:pic>
      <p:sp>
        <p:nvSpPr>
          <p:cNvPr id="30" name="Rectangle 29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Étoile à 5 branches 19"/>
          <p:cNvSpPr/>
          <p:nvPr/>
        </p:nvSpPr>
        <p:spPr>
          <a:xfrm>
            <a:off x="1691680" y="2636912"/>
            <a:ext cx="504000" cy="4680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Étoile à 5 branches 21"/>
          <p:cNvSpPr/>
          <p:nvPr/>
        </p:nvSpPr>
        <p:spPr>
          <a:xfrm>
            <a:off x="3491880" y="2636912"/>
            <a:ext cx="504000" cy="4680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Étoile à 5 branches 22"/>
          <p:cNvSpPr/>
          <p:nvPr/>
        </p:nvSpPr>
        <p:spPr>
          <a:xfrm>
            <a:off x="5580112" y="2636912"/>
            <a:ext cx="504000" cy="4680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Étoile à 5 branches 23"/>
          <p:cNvSpPr/>
          <p:nvPr/>
        </p:nvSpPr>
        <p:spPr>
          <a:xfrm>
            <a:off x="7524328" y="2780928"/>
            <a:ext cx="504000" cy="4680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Étoile à 5 branches 24"/>
          <p:cNvSpPr/>
          <p:nvPr/>
        </p:nvSpPr>
        <p:spPr>
          <a:xfrm>
            <a:off x="1331640" y="4509120"/>
            <a:ext cx="495672" cy="49567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fr-FR" dirty="0"/>
          </a:p>
        </p:txBody>
      </p:sp>
      <p:sp>
        <p:nvSpPr>
          <p:cNvPr id="26" name="Étoile à 5 branches 25"/>
          <p:cNvSpPr/>
          <p:nvPr/>
        </p:nvSpPr>
        <p:spPr>
          <a:xfrm>
            <a:off x="3563888" y="4437112"/>
            <a:ext cx="495672" cy="49567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fr-FR" dirty="0"/>
          </a:p>
        </p:txBody>
      </p:sp>
      <p:sp>
        <p:nvSpPr>
          <p:cNvPr id="29" name="Étoile à 5 branches 28"/>
          <p:cNvSpPr/>
          <p:nvPr/>
        </p:nvSpPr>
        <p:spPr>
          <a:xfrm>
            <a:off x="5580112" y="4581128"/>
            <a:ext cx="495672" cy="49567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fr-FR" dirty="0"/>
          </a:p>
        </p:txBody>
      </p:sp>
      <p:sp>
        <p:nvSpPr>
          <p:cNvPr id="27" name="Étoile à 5 branches 26"/>
          <p:cNvSpPr/>
          <p:nvPr/>
        </p:nvSpPr>
        <p:spPr>
          <a:xfrm>
            <a:off x="7668344" y="4581128"/>
            <a:ext cx="495672" cy="49567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fr-FR" dirty="0"/>
          </a:p>
        </p:txBody>
      </p:sp>
      <p:sp>
        <p:nvSpPr>
          <p:cNvPr id="17" name="ZoneTexte 16"/>
          <p:cNvSpPr txBox="1"/>
          <p:nvPr/>
        </p:nvSpPr>
        <p:spPr>
          <a:xfrm>
            <a:off x="827584" y="5517232"/>
            <a:ext cx="1066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Un évier</a:t>
            </a:r>
            <a:endParaRPr lang="fr-FR" dirty="0"/>
          </a:p>
        </p:txBody>
      </p:sp>
      <p:sp>
        <p:nvSpPr>
          <p:cNvPr id="15" name="ZoneTexte 14"/>
          <p:cNvSpPr txBox="1"/>
          <p:nvPr/>
        </p:nvSpPr>
        <p:spPr>
          <a:xfrm>
            <a:off x="2843808" y="5517232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Une baignoire</a:t>
            </a:r>
            <a:endParaRPr lang="fr-FR" dirty="0"/>
          </a:p>
        </p:txBody>
      </p:sp>
      <p:sp>
        <p:nvSpPr>
          <p:cNvPr id="18" name="ZoneTexte 17"/>
          <p:cNvSpPr txBox="1"/>
          <p:nvPr/>
        </p:nvSpPr>
        <p:spPr>
          <a:xfrm>
            <a:off x="4932040" y="5517232"/>
            <a:ext cx="16001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 smtClean="0"/>
              <a:t>Un aspirateur</a:t>
            </a:r>
            <a:endParaRPr lang="fr-FR" dirty="0"/>
          </a:p>
        </p:txBody>
      </p:sp>
      <p:sp>
        <p:nvSpPr>
          <p:cNvPr id="14" name="ZoneTexte 13"/>
          <p:cNvSpPr txBox="1"/>
          <p:nvPr/>
        </p:nvSpPr>
        <p:spPr>
          <a:xfrm>
            <a:off x="7020272" y="5517232"/>
            <a:ext cx="1221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Un rideau</a:t>
            </a:r>
            <a:endParaRPr lang="fr-FR" dirty="0"/>
          </a:p>
        </p:txBody>
      </p:sp>
      <p:sp>
        <p:nvSpPr>
          <p:cNvPr id="16" name="ZoneTexte 15"/>
          <p:cNvSpPr txBox="1"/>
          <p:nvPr/>
        </p:nvSpPr>
        <p:spPr>
          <a:xfrm>
            <a:off x="827584" y="6237312"/>
            <a:ext cx="1417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Une éponge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3059832" y="6237312"/>
            <a:ext cx="9476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Une clé</a:t>
            </a:r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4499992" y="6237312"/>
            <a:ext cx="15696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Une ampoule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6516216" y="6237312"/>
            <a:ext cx="13676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Une bougie</a:t>
            </a:r>
            <a:endParaRPr lang="fr-FR" dirty="0"/>
          </a:p>
        </p:txBody>
      </p:sp>
      <p:sp>
        <p:nvSpPr>
          <p:cNvPr id="19" name="Flèche droite 18">
            <a:hlinkClick r:id="" action="ppaction://hlinkshowjump?jump=nextslide"/>
          </p:cNvPr>
          <p:cNvSpPr/>
          <p:nvPr/>
        </p:nvSpPr>
        <p:spPr>
          <a:xfrm>
            <a:off x="7884368" y="616530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9" grpId="0" animBg="1"/>
      <p:bldP spid="2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r>
              <a:rPr lang="fr-FR" dirty="0" smtClean="0"/>
              <a:t>Encore dans la maison</a:t>
            </a:r>
            <a:endParaRPr lang="fr-FR" dirty="0"/>
          </a:p>
        </p:txBody>
      </p:sp>
      <p:pic>
        <p:nvPicPr>
          <p:cNvPr id="6146" name="Picture 2" descr="C:\Users\michèle\Pictures\ali_divers_113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8344" y="188640"/>
            <a:ext cx="1057275" cy="885825"/>
          </a:xfrm>
          <a:prstGeom prst="rect">
            <a:avLst/>
          </a:prstGeom>
          <a:noFill/>
        </p:spPr>
      </p:pic>
      <p:sp>
        <p:nvSpPr>
          <p:cNvPr id="21" name="Rectangle 20">
            <a:hlinkClick r:id="" action="ppaction://noaction" highlightClick="1"/>
          </p:cNvPr>
          <p:cNvSpPr/>
          <p:nvPr/>
        </p:nvSpPr>
        <p:spPr>
          <a:xfrm>
            <a:off x="251520" y="0"/>
            <a:ext cx="925252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4338" name="Picture 2" descr="http://www.homecocooning.com/dossiers/focus-sur-un-objet/imgzoom-Mixer-Ultra-Puissant-KitchenAid-ref5ksb52e-t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1628800"/>
            <a:ext cx="869820" cy="1440000"/>
          </a:xfrm>
          <a:prstGeom prst="rect">
            <a:avLst/>
          </a:prstGeom>
          <a:noFill/>
        </p:spPr>
      </p:pic>
      <p:sp>
        <p:nvSpPr>
          <p:cNvPr id="12" name="ZoneTexte 11"/>
          <p:cNvSpPr txBox="1"/>
          <p:nvPr/>
        </p:nvSpPr>
        <p:spPr>
          <a:xfrm>
            <a:off x="683568" y="3140968"/>
            <a:ext cx="11480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Un mixer</a:t>
            </a:r>
            <a:endParaRPr lang="fr-FR" dirty="0"/>
          </a:p>
        </p:txBody>
      </p:sp>
      <p:pic>
        <p:nvPicPr>
          <p:cNvPr id="3" name="Picture 2" descr="http://www.123-etc.com/wp-content/uploads/2009/07/Micro-onde-blanc-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83768" y="1628800"/>
            <a:ext cx="1920000" cy="1440000"/>
          </a:xfrm>
          <a:prstGeom prst="rect">
            <a:avLst/>
          </a:prstGeom>
          <a:noFill/>
        </p:spPr>
      </p:pic>
      <p:sp>
        <p:nvSpPr>
          <p:cNvPr id="13" name="ZoneTexte 12"/>
          <p:cNvSpPr txBox="1"/>
          <p:nvPr/>
        </p:nvSpPr>
        <p:spPr>
          <a:xfrm>
            <a:off x="2555776" y="3140968"/>
            <a:ext cx="18357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Un micro-ondes</a:t>
            </a:r>
            <a:endParaRPr lang="fr-FR" dirty="0"/>
          </a:p>
        </p:txBody>
      </p:sp>
      <p:pic>
        <p:nvPicPr>
          <p:cNvPr id="14340" name="Picture 4" descr="http://www.fredcavazza.net/wp-content/thumbnails/blogs.dir/1/files/2009/11/ikea-whilpool-lowsrc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48064" y="1628800"/>
            <a:ext cx="1456180" cy="1440000"/>
          </a:xfrm>
          <a:prstGeom prst="rect">
            <a:avLst/>
          </a:prstGeom>
          <a:noFill/>
        </p:spPr>
      </p:pic>
      <p:sp>
        <p:nvSpPr>
          <p:cNvPr id="14" name="ZoneTexte 13"/>
          <p:cNvSpPr txBox="1"/>
          <p:nvPr/>
        </p:nvSpPr>
        <p:spPr>
          <a:xfrm>
            <a:off x="5436096" y="3140968"/>
            <a:ext cx="9909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Un four</a:t>
            </a:r>
            <a:endParaRPr lang="fr-FR" dirty="0"/>
          </a:p>
        </p:txBody>
      </p:sp>
      <p:pic>
        <p:nvPicPr>
          <p:cNvPr id="14342" name="Picture 6" descr="http://csimg.webmarchand.com/srv/FR/2800278664802/T/340x340/C/FFFFFF/url/lampadaire-halogane-cristal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64288" y="1556792"/>
            <a:ext cx="1439999" cy="1440000"/>
          </a:xfrm>
          <a:prstGeom prst="rect">
            <a:avLst/>
          </a:prstGeom>
          <a:noFill/>
        </p:spPr>
      </p:pic>
      <p:sp>
        <p:nvSpPr>
          <p:cNvPr id="15" name="ZoneTexte 14"/>
          <p:cNvSpPr txBox="1"/>
          <p:nvPr/>
        </p:nvSpPr>
        <p:spPr>
          <a:xfrm>
            <a:off x="7092280" y="3068960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Un halogène</a:t>
            </a:r>
            <a:endParaRPr lang="fr-FR" dirty="0"/>
          </a:p>
        </p:txBody>
      </p:sp>
      <p:pic>
        <p:nvPicPr>
          <p:cNvPr id="14344" name="Picture 8" descr="http://www.maisonbrico.com/mb_images/divers/3022_Plaque_cuisson/3022_02_500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39552" y="3789040"/>
            <a:ext cx="1628958" cy="1440000"/>
          </a:xfrm>
          <a:prstGeom prst="rect">
            <a:avLst/>
          </a:prstGeom>
          <a:noFill/>
        </p:spPr>
      </p:pic>
      <p:sp>
        <p:nvSpPr>
          <p:cNvPr id="16" name="ZoneTexte 15"/>
          <p:cNvSpPr txBox="1"/>
          <p:nvPr/>
        </p:nvSpPr>
        <p:spPr>
          <a:xfrm>
            <a:off x="827584" y="5301208"/>
            <a:ext cx="14285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Des plaques</a:t>
            </a:r>
          </a:p>
          <a:p>
            <a:r>
              <a:rPr lang="fr-FR" dirty="0" smtClean="0"/>
              <a:t>électriques</a:t>
            </a:r>
          </a:p>
        </p:txBody>
      </p:sp>
      <p:pic>
        <p:nvPicPr>
          <p:cNvPr id="14346" name="Picture 10" descr="http://www.hellopro.fr/images/produit-2/4/1/8/couverts-en-acier-inoxydable-fuga-250814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987824" y="3717032"/>
            <a:ext cx="1188000" cy="1511369"/>
          </a:xfrm>
          <a:prstGeom prst="rect">
            <a:avLst/>
          </a:prstGeom>
          <a:noFill/>
        </p:spPr>
      </p:pic>
      <p:sp>
        <p:nvSpPr>
          <p:cNvPr id="11" name="ZoneTexte 10"/>
          <p:cNvSpPr txBox="1"/>
          <p:nvPr/>
        </p:nvSpPr>
        <p:spPr>
          <a:xfrm>
            <a:off x="2915816" y="5301208"/>
            <a:ext cx="1502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Des couverts</a:t>
            </a:r>
            <a:endParaRPr lang="fr-FR" dirty="0"/>
          </a:p>
        </p:txBody>
      </p:sp>
      <p:pic>
        <p:nvPicPr>
          <p:cNvPr id="15362" name="Picture 2" descr="http://www.7sur7.be/static/FOTO/pe/6/7/6/media_xl_868401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148064" y="3717032"/>
            <a:ext cx="1313693" cy="1440000"/>
          </a:xfrm>
          <a:prstGeom prst="rect">
            <a:avLst/>
          </a:prstGeom>
          <a:noFill/>
        </p:spPr>
      </p:pic>
      <p:sp>
        <p:nvSpPr>
          <p:cNvPr id="17" name="ZoneTexte 16"/>
          <p:cNvSpPr txBox="1"/>
          <p:nvPr/>
        </p:nvSpPr>
        <p:spPr>
          <a:xfrm>
            <a:off x="5076056" y="5301208"/>
            <a:ext cx="14830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Une boîte de</a:t>
            </a:r>
          </a:p>
          <a:p>
            <a:r>
              <a:rPr lang="fr-FR" dirty="0" smtClean="0"/>
              <a:t>   conserve</a:t>
            </a:r>
            <a:endParaRPr lang="fr-FR" dirty="0"/>
          </a:p>
        </p:txBody>
      </p:sp>
      <p:pic>
        <p:nvPicPr>
          <p:cNvPr id="14350" name="Picture 14" descr="http://www.basics-corner.com/852-1650-large/grille-pain-metal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092280" y="3717032"/>
            <a:ext cx="1440000" cy="1440000"/>
          </a:xfrm>
          <a:prstGeom prst="rect">
            <a:avLst/>
          </a:prstGeom>
          <a:noFill/>
        </p:spPr>
      </p:pic>
      <p:sp>
        <p:nvSpPr>
          <p:cNvPr id="18" name="ZoneTexte 17"/>
          <p:cNvSpPr txBox="1"/>
          <p:nvPr/>
        </p:nvSpPr>
        <p:spPr>
          <a:xfrm>
            <a:off x="7020272" y="5301208"/>
            <a:ext cx="16033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Un grille pain</a:t>
            </a:r>
            <a:endParaRPr lang="fr-FR" dirty="0"/>
          </a:p>
        </p:txBody>
      </p:sp>
      <p:sp>
        <p:nvSpPr>
          <p:cNvPr id="19" name="Flèche droite 18">
            <a:hlinkClick r:id="" action="ppaction://hlinkshowjump?jump=nextslide"/>
          </p:cNvPr>
          <p:cNvSpPr/>
          <p:nvPr/>
        </p:nvSpPr>
        <p:spPr>
          <a:xfrm>
            <a:off x="7884368" y="616530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3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3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43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40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43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42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43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4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43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4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43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50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53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62"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1" grpId="0"/>
      <p:bldP spid="17" grpId="0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Encore dans la maison</a:t>
            </a:r>
            <a:endParaRPr lang="fr-FR" dirty="0"/>
          </a:p>
        </p:txBody>
      </p:sp>
      <p:pic>
        <p:nvPicPr>
          <p:cNvPr id="5122" name="Picture 2" descr="mix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7" y="1628799"/>
            <a:ext cx="1440000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 descr="fou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1628800"/>
            <a:ext cx="1440000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6" descr="réchaud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3717032"/>
            <a:ext cx="1440000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8" name="Picture 8" descr="conserv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27984" y="3717032"/>
            <a:ext cx="1440000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0" name="Picture 2" descr="http://www.dididou.fr/coloriage/cuisine/cuisine/micro-ondes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55776" y="1628800"/>
            <a:ext cx="2103417" cy="1440000"/>
          </a:xfrm>
          <a:prstGeom prst="rect">
            <a:avLst/>
          </a:prstGeom>
          <a:noFill/>
        </p:spPr>
      </p:pic>
      <p:pic>
        <p:nvPicPr>
          <p:cNvPr id="12292" name="Picture 4" descr="http://www.franceprix.fr/pr/medium/x/3/seynave-lampadaire-halogene-arkonen-noir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092280" y="1628800"/>
            <a:ext cx="1622356" cy="1440000"/>
          </a:xfrm>
          <a:prstGeom prst="rect">
            <a:avLst/>
          </a:prstGeom>
          <a:noFill/>
        </p:spPr>
      </p:pic>
      <p:pic>
        <p:nvPicPr>
          <p:cNvPr id="12294" name="Picture 6" descr="coloriage de couverts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771800" y="3717032"/>
            <a:ext cx="867141" cy="1440000"/>
          </a:xfrm>
          <a:prstGeom prst="rect">
            <a:avLst/>
          </a:prstGeom>
          <a:noFill/>
        </p:spPr>
      </p:pic>
      <p:pic>
        <p:nvPicPr>
          <p:cNvPr id="12296" name="Picture 8" descr="Coloriage grille-pain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588224" y="3789040"/>
            <a:ext cx="2033901" cy="1440000"/>
          </a:xfrm>
          <a:prstGeom prst="rect">
            <a:avLst/>
          </a:prstGeom>
          <a:noFill/>
        </p:spPr>
      </p:pic>
      <p:pic>
        <p:nvPicPr>
          <p:cNvPr id="28" name="Picture 2" descr="C:\Users\michèle\Pictures\ali_divers_113.gif"/>
          <p:cNvPicPr>
            <a:picLocks noChangeAspect="1" noChangeArrowheads="1" noCrop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884368" y="0"/>
            <a:ext cx="1057275" cy="885825"/>
          </a:xfrm>
          <a:prstGeom prst="rect">
            <a:avLst/>
          </a:prstGeom>
          <a:noFill/>
        </p:spPr>
      </p:pic>
      <p:sp>
        <p:nvSpPr>
          <p:cNvPr id="32" name="Rectangle 31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Étoile à 5 branches 20"/>
          <p:cNvSpPr/>
          <p:nvPr/>
        </p:nvSpPr>
        <p:spPr>
          <a:xfrm>
            <a:off x="1547664" y="2708920"/>
            <a:ext cx="504000" cy="4680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Étoile à 5 branches 29"/>
          <p:cNvSpPr/>
          <p:nvPr/>
        </p:nvSpPr>
        <p:spPr>
          <a:xfrm>
            <a:off x="3275856" y="2852936"/>
            <a:ext cx="504000" cy="4680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Étoile à 5 branches 22"/>
          <p:cNvSpPr/>
          <p:nvPr/>
        </p:nvSpPr>
        <p:spPr>
          <a:xfrm>
            <a:off x="5508104" y="2708920"/>
            <a:ext cx="504000" cy="4680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Étoile à 5 branches 30"/>
          <p:cNvSpPr/>
          <p:nvPr/>
        </p:nvSpPr>
        <p:spPr>
          <a:xfrm>
            <a:off x="7308304" y="2780928"/>
            <a:ext cx="504000" cy="4680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Étoile à 5 branches 25"/>
          <p:cNvSpPr/>
          <p:nvPr/>
        </p:nvSpPr>
        <p:spPr>
          <a:xfrm>
            <a:off x="1115616" y="4941168"/>
            <a:ext cx="504000" cy="4680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Étoile à 5 branches 32"/>
          <p:cNvSpPr/>
          <p:nvPr/>
        </p:nvSpPr>
        <p:spPr>
          <a:xfrm>
            <a:off x="2987824" y="5013176"/>
            <a:ext cx="504000" cy="4680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Étoile à 5 branches 26"/>
          <p:cNvSpPr/>
          <p:nvPr/>
        </p:nvSpPr>
        <p:spPr>
          <a:xfrm>
            <a:off x="5004048" y="4869160"/>
            <a:ext cx="504000" cy="4680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Étoile à 5 branches 34"/>
          <p:cNvSpPr/>
          <p:nvPr/>
        </p:nvSpPr>
        <p:spPr>
          <a:xfrm>
            <a:off x="7164288" y="4941168"/>
            <a:ext cx="504000" cy="4680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ZoneTexte 16"/>
          <p:cNvSpPr txBox="1"/>
          <p:nvPr/>
        </p:nvSpPr>
        <p:spPr>
          <a:xfrm>
            <a:off x="539552" y="5733256"/>
            <a:ext cx="15712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Une conserve</a:t>
            </a:r>
            <a:endParaRPr lang="fr-FR" dirty="0"/>
          </a:p>
        </p:txBody>
      </p:sp>
      <p:sp>
        <p:nvSpPr>
          <p:cNvPr id="14" name="ZoneTexte 13"/>
          <p:cNvSpPr txBox="1"/>
          <p:nvPr/>
        </p:nvSpPr>
        <p:spPr>
          <a:xfrm>
            <a:off x="827584" y="6309320"/>
            <a:ext cx="9909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Un four</a:t>
            </a:r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2627784" y="5733256"/>
            <a:ext cx="1502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Des couverts</a:t>
            </a:r>
            <a:endParaRPr lang="fr-FR" dirty="0"/>
          </a:p>
        </p:txBody>
      </p:sp>
      <p:sp>
        <p:nvSpPr>
          <p:cNvPr id="29" name="ZoneTexte 28"/>
          <p:cNvSpPr txBox="1"/>
          <p:nvPr/>
        </p:nvSpPr>
        <p:spPr>
          <a:xfrm>
            <a:off x="2627784" y="6309320"/>
            <a:ext cx="1484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Un halogène</a:t>
            </a:r>
            <a:endParaRPr lang="fr-FR" dirty="0"/>
          </a:p>
        </p:txBody>
      </p:sp>
      <p:sp>
        <p:nvSpPr>
          <p:cNvPr id="13" name="ZoneTexte 12"/>
          <p:cNvSpPr txBox="1"/>
          <p:nvPr/>
        </p:nvSpPr>
        <p:spPr>
          <a:xfrm>
            <a:off x="4716016" y="5733256"/>
            <a:ext cx="18357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Un micro-ondes</a:t>
            </a:r>
            <a:endParaRPr lang="fr-FR" dirty="0"/>
          </a:p>
        </p:txBody>
      </p:sp>
      <p:sp>
        <p:nvSpPr>
          <p:cNvPr id="16" name="ZoneTexte 15"/>
          <p:cNvSpPr txBox="1"/>
          <p:nvPr/>
        </p:nvSpPr>
        <p:spPr>
          <a:xfrm>
            <a:off x="4716016" y="6211669"/>
            <a:ext cx="14285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Des plaques</a:t>
            </a:r>
          </a:p>
          <a:p>
            <a:r>
              <a:rPr lang="fr-FR" dirty="0" smtClean="0"/>
              <a:t>électriques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6804248" y="5733256"/>
            <a:ext cx="16033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Un grille pain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6660232" y="6309320"/>
            <a:ext cx="11480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Un mixer</a:t>
            </a:r>
            <a:endParaRPr lang="fr-FR" dirty="0"/>
          </a:p>
        </p:txBody>
      </p:sp>
      <p:sp>
        <p:nvSpPr>
          <p:cNvPr id="19" name="Flèche droite 18">
            <a:hlinkClick r:id="" action="ppaction://hlinkshowjump?jump=nextslide"/>
          </p:cNvPr>
          <p:cNvSpPr/>
          <p:nvPr/>
        </p:nvSpPr>
        <p:spPr>
          <a:xfrm>
            <a:off x="7884368" y="616530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21" grpId="0" animBg="1"/>
      <p:bldP spid="30" grpId="0" animBg="1"/>
      <p:bldP spid="23" grpId="0" animBg="1"/>
      <p:bldP spid="31" grpId="0" animBg="1"/>
      <p:bldP spid="26" grpId="0" animBg="1"/>
      <p:bldP spid="33" grpId="0" animBg="1"/>
      <p:bldP spid="27" grpId="0" animBg="1"/>
      <p:bldP spid="3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 corps</a:t>
            </a:r>
            <a:endParaRPr lang="fr-FR" dirty="0"/>
          </a:p>
        </p:txBody>
      </p:sp>
      <p:sp>
        <p:nvSpPr>
          <p:cNvPr id="24" name="Flèche droite 23"/>
          <p:cNvSpPr/>
          <p:nvPr/>
        </p:nvSpPr>
        <p:spPr>
          <a:xfrm>
            <a:off x="683568" y="4221088"/>
            <a:ext cx="540000" cy="144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Flèche droite 29"/>
          <p:cNvSpPr/>
          <p:nvPr/>
        </p:nvSpPr>
        <p:spPr>
          <a:xfrm>
            <a:off x="2843808" y="4509120"/>
            <a:ext cx="540000" cy="144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Flèche droite 31"/>
          <p:cNvSpPr/>
          <p:nvPr/>
        </p:nvSpPr>
        <p:spPr>
          <a:xfrm>
            <a:off x="691952" y="2645296"/>
            <a:ext cx="540000" cy="144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074" name="Picture 2" descr="C:\Users\michèle\Pictures\spo_divers_025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8304" y="0"/>
            <a:ext cx="1219200" cy="1381125"/>
          </a:xfrm>
          <a:prstGeom prst="rect">
            <a:avLst/>
          </a:prstGeom>
          <a:noFill/>
        </p:spPr>
      </p:pic>
      <p:sp>
        <p:nvSpPr>
          <p:cNvPr id="28" name="Rectangle 27">
            <a:hlinkClick r:id="" action="ppaction://noaction" highlightClick="1"/>
          </p:cNvPr>
          <p:cNvSpPr/>
          <p:nvPr/>
        </p:nvSpPr>
        <p:spPr>
          <a:xfrm>
            <a:off x="0" y="-171400"/>
            <a:ext cx="9324528" cy="70294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242" name="Picture 2" descr="http://farm2.static.flickr.com/1034/1430691602_11e26f3575_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556792"/>
            <a:ext cx="1729999" cy="1440000"/>
          </a:xfrm>
          <a:prstGeom prst="rect">
            <a:avLst/>
          </a:prstGeom>
          <a:noFill/>
        </p:spPr>
      </p:pic>
      <p:sp>
        <p:nvSpPr>
          <p:cNvPr id="12" name="ZoneTexte 11"/>
          <p:cNvSpPr txBox="1"/>
          <p:nvPr/>
        </p:nvSpPr>
        <p:spPr>
          <a:xfrm>
            <a:off x="539552" y="3140968"/>
            <a:ext cx="12410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Une barbe</a:t>
            </a:r>
            <a:endParaRPr lang="fr-FR" dirty="0"/>
          </a:p>
        </p:txBody>
      </p:sp>
      <p:pic>
        <p:nvPicPr>
          <p:cNvPr id="10244" name="Picture 4" descr="http://img.over-blog.com/179x231/2/83/75/47/sante-au-naturel/Marilyn-Monroe-et-stars/double-mento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5816" y="1556792"/>
            <a:ext cx="1115846" cy="1440000"/>
          </a:xfrm>
          <a:prstGeom prst="rect">
            <a:avLst/>
          </a:prstGeom>
          <a:noFill/>
        </p:spPr>
      </p:pic>
      <p:sp>
        <p:nvSpPr>
          <p:cNvPr id="13" name="ZoneTexte 12"/>
          <p:cNvSpPr txBox="1"/>
          <p:nvPr/>
        </p:nvSpPr>
        <p:spPr>
          <a:xfrm>
            <a:off x="2699792" y="3140968"/>
            <a:ext cx="13420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Un menton</a:t>
            </a:r>
            <a:endParaRPr lang="fr-FR" dirty="0"/>
          </a:p>
        </p:txBody>
      </p:sp>
      <p:pic>
        <p:nvPicPr>
          <p:cNvPr id="10246" name="Picture 6" descr="http://www.mutieg.fr/image/prevention/urgence/Poing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6" y="1556792"/>
            <a:ext cx="1549566" cy="1440000"/>
          </a:xfrm>
          <a:prstGeom prst="rect">
            <a:avLst/>
          </a:prstGeom>
          <a:noFill/>
        </p:spPr>
      </p:pic>
      <p:sp>
        <p:nvSpPr>
          <p:cNvPr id="14" name="ZoneTexte 13"/>
          <p:cNvSpPr txBox="1"/>
          <p:nvPr/>
        </p:nvSpPr>
        <p:spPr>
          <a:xfrm>
            <a:off x="5004048" y="3140968"/>
            <a:ext cx="11528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Un poing</a:t>
            </a:r>
            <a:endParaRPr lang="fr-FR" dirty="0"/>
          </a:p>
        </p:txBody>
      </p:sp>
      <p:pic>
        <p:nvPicPr>
          <p:cNvPr id="10248" name="Picture 8" descr="http://fr.dreamstime.com/belle-jeune-femme-blonde-dans-une-chemise-de-t-eacute-effectuant-un-muscle-thumb85720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32240" y="1556792"/>
            <a:ext cx="2157300" cy="1440000"/>
          </a:xfrm>
          <a:prstGeom prst="rect">
            <a:avLst/>
          </a:prstGeom>
          <a:noFill/>
        </p:spPr>
      </p:pic>
      <p:sp>
        <p:nvSpPr>
          <p:cNvPr id="16" name="ZoneTexte 15"/>
          <p:cNvSpPr txBox="1"/>
          <p:nvPr/>
        </p:nvSpPr>
        <p:spPr>
          <a:xfrm>
            <a:off x="7164288" y="3140968"/>
            <a:ext cx="12779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Un muscle</a:t>
            </a:r>
            <a:endParaRPr lang="fr-FR" dirty="0"/>
          </a:p>
        </p:txBody>
      </p:sp>
      <p:pic>
        <p:nvPicPr>
          <p:cNvPr id="10250" name="Picture 10" descr="http://www.robedumariage.org/images/uplode/0eud/epaule-robes-de-soiree-edu30213f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3568" y="4005064"/>
            <a:ext cx="1012500" cy="1440000"/>
          </a:xfrm>
          <a:prstGeom prst="rect">
            <a:avLst/>
          </a:prstGeom>
          <a:noFill/>
        </p:spPr>
      </p:pic>
      <p:sp>
        <p:nvSpPr>
          <p:cNvPr id="17" name="ZoneTexte 16"/>
          <p:cNvSpPr txBox="1"/>
          <p:nvPr/>
        </p:nvSpPr>
        <p:spPr>
          <a:xfrm>
            <a:off x="467544" y="5517232"/>
            <a:ext cx="1350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Une épaule</a:t>
            </a:r>
            <a:endParaRPr lang="fr-FR" dirty="0"/>
          </a:p>
        </p:txBody>
      </p:sp>
      <p:pic>
        <p:nvPicPr>
          <p:cNvPr id="10252" name="Picture 12" descr="http://www.wikinoticia.com/images/www.femenino.info.feed/www.femenino.info.wp-content.uploads.98c25_mujer-cuello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843808" y="4005064"/>
            <a:ext cx="1051695" cy="1440000"/>
          </a:xfrm>
          <a:prstGeom prst="rect">
            <a:avLst/>
          </a:prstGeom>
          <a:noFill/>
        </p:spPr>
      </p:pic>
      <p:sp>
        <p:nvSpPr>
          <p:cNvPr id="18" name="ZoneTexte 17"/>
          <p:cNvSpPr txBox="1"/>
          <p:nvPr/>
        </p:nvSpPr>
        <p:spPr>
          <a:xfrm>
            <a:off x="2915816" y="5517232"/>
            <a:ext cx="925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Un cou</a:t>
            </a:r>
            <a:endParaRPr lang="fr-FR" dirty="0"/>
          </a:p>
        </p:txBody>
      </p:sp>
      <p:pic>
        <p:nvPicPr>
          <p:cNvPr id="10254" name="Picture 14" descr="http://theses.vet-alfort.fr/Th_multimedia/m_demars/anat/f%E9mur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932040" y="3933056"/>
            <a:ext cx="1141340" cy="1440000"/>
          </a:xfrm>
          <a:prstGeom prst="rect">
            <a:avLst/>
          </a:prstGeom>
          <a:noFill/>
        </p:spPr>
      </p:pic>
      <p:sp>
        <p:nvSpPr>
          <p:cNvPr id="19" name="ZoneTexte 18"/>
          <p:cNvSpPr txBox="1"/>
          <p:nvPr/>
        </p:nvSpPr>
        <p:spPr>
          <a:xfrm>
            <a:off x="5148064" y="5517232"/>
            <a:ext cx="7809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Un os</a:t>
            </a:r>
            <a:endParaRPr lang="fr-FR" dirty="0"/>
          </a:p>
        </p:txBody>
      </p:sp>
      <p:sp>
        <p:nvSpPr>
          <p:cNvPr id="21" name="Flèche droite 20">
            <a:hlinkClick r:id="" action="ppaction://hlinkshowjump?jump=nextslide"/>
          </p:cNvPr>
          <p:cNvSpPr/>
          <p:nvPr/>
        </p:nvSpPr>
        <p:spPr>
          <a:xfrm>
            <a:off x="7884368" y="616530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256" name="Picture 16" descr="http://profile.ak.fbcdn.net/hprofile-ak-ash2/50262_261768471900_348560_n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092280" y="3933056"/>
            <a:ext cx="1205020" cy="1440000"/>
          </a:xfrm>
          <a:prstGeom prst="rect">
            <a:avLst/>
          </a:prstGeom>
          <a:noFill/>
        </p:spPr>
      </p:pic>
      <p:sp>
        <p:nvSpPr>
          <p:cNvPr id="20" name="ZoneTexte 19"/>
          <p:cNvSpPr txBox="1"/>
          <p:nvPr/>
        </p:nvSpPr>
        <p:spPr>
          <a:xfrm>
            <a:off x="7308304" y="5517232"/>
            <a:ext cx="1095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Un doigt</a:t>
            </a:r>
            <a:endParaRPr lang="fr-FR" dirty="0"/>
          </a:p>
        </p:txBody>
      </p:sp>
      <p:sp>
        <p:nvSpPr>
          <p:cNvPr id="36" name="Flèche droite 35"/>
          <p:cNvSpPr/>
          <p:nvPr/>
        </p:nvSpPr>
        <p:spPr>
          <a:xfrm>
            <a:off x="2555776" y="2564904"/>
            <a:ext cx="540000" cy="135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Flèche droite 36"/>
          <p:cNvSpPr/>
          <p:nvPr/>
        </p:nvSpPr>
        <p:spPr>
          <a:xfrm>
            <a:off x="2555776" y="4509120"/>
            <a:ext cx="540000" cy="135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Flèche droite 28"/>
          <p:cNvSpPr/>
          <p:nvPr/>
        </p:nvSpPr>
        <p:spPr>
          <a:xfrm>
            <a:off x="539552" y="2492896"/>
            <a:ext cx="540000" cy="135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Flèche droite 24"/>
          <p:cNvSpPr/>
          <p:nvPr/>
        </p:nvSpPr>
        <p:spPr>
          <a:xfrm>
            <a:off x="611560" y="4221088"/>
            <a:ext cx="540000" cy="144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4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2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4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2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4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02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4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02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50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02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5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2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56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02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52"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6" grpId="0"/>
      <p:bldP spid="17" grpId="0"/>
      <p:bldP spid="18" grpId="0"/>
      <p:bldP spid="19" grpId="0"/>
      <p:bldP spid="2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 corps</a:t>
            </a:r>
            <a:endParaRPr lang="fr-FR" dirty="0"/>
          </a:p>
        </p:txBody>
      </p:sp>
      <p:pic>
        <p:nvPicPr>
          <p:cNvPr id="1026" name="Picture 2" descr="barb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556792"/>
            <a:ext cx="1440000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ment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1556792"/>
            <a:ext cx="1440000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poi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1" y="1556791"/>
            <a:ext cx="1440000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 descr="epaul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3501008"/>
            <a:ext cx="1440000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 descr="cou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55776" y="3501008"/>
            <a:ext cx="1440000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 descr="os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932040" y="3501008"/>
            <a:ext cx="1440000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9" descr="muscle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020272" y="1556792"/>
            <a:ext cx="1440000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5" name="Picture 11" descr="doigt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020272" y="3501008"/>
            <a:ext cx="1440000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2" descr="C:\Users\michèle\Pictures\spo_divers_025.gif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308304" y="0"/>
            <a:ext cx="1219200" cy="1381125"/>
          </a:xfrm>
          <a:prstGeom prst="rect">
            <a:avLst/>
          </a:prstGeom>
          <a:noFill/>
        </p:spPr>
      </p:pic>
      <p:sp>
        <p:nvSpPr>
          <p:cNvPr id="31" name="Rectangle 30">
            <a:hlinkClick r:id="" action="ppaction://noaction" highlightClick="1"/>
          </p:cNvPr>
          <p:cNvSpPr/>
          <p:nvPr/>
        </p:nvSpPr>
        <p:spPr>
          <a:xfrm>
            <a:off x="-180528" y="0"/>
            <a:ext cx="9324528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Étoile à 5 branches 21"/>
          <p:cNvSpPr/>
          <p:nvPr/>
        </p:nvSpPr>
        <p:spPr>
          <a:xfrm>
            <a:off x="611560" y="2636912"/>
            <a:ext cx="504000" cy="4680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Étoile à 5 branches 22"/>
          <p:cNvSpPr/>
          <p:nvPr/>
        </p:nvSpPr>
        <p:spPr>
          <a:xfrm>
            <a:off x="2915816" y="2636912"/>
            <a:ext cx="504000" cy="4680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Étoile à 5 branches 23"/>
          <p:cNvSpPr/>
          <p:nvPr/>
        </p:nvSpPr>
        <p:spPr>
          <a:xfrm>
            <a:off x="5436096" y="2708920"/>
            <a:ext cx="504000" cy="4680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Étoile à 5 branches 24"/>
          <p:cNvSpPr/>
          <p:nvPr/>
        </p:nvSpPr>
        <p:spPr>
          <a:xfrm>
            <a:off x="7524328" y="2636912"/>
            <a:ext cx="504000" cy="4680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Étoile à 5 branches 25"/>
          <p:cNvSpPr/>
          <p:nvPr/>
        </p:nvSpPr>
        <p:spPr>
          <a:xfrm>
            <a:off x="827584" y="4581128"/>
            <a:ext cx="504000" cy="4680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Étoile à 5 branches 26"/>
          <p:cNvSpPr/>
          <p:nvPr/>
        </p:nvSpPr>
        <p:spPr>
          <a:xfrm>
            <a:off x="3059832" y="4581128"/>
            <a:ext cx="504000" cy="4680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Étoile à 5 branches 27"/>
          <p:cNvSpPr/>
          <p:nvPr/>
        </p:nvSpPr>
        <p:spPr>
          <a:xfrm>
            <a:off x="5364088" y="4509120"/>
            <a:ext cx="504000" cy="4680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Étoile à 5 branches 28"/>
          <p:cNvSpPr/>
          <p:nvPr/>
        </p:nvSpPr>
        <p:spPr>
          <a:xfrm>
            <a:off x="7596336" y="4581128"/>
            <a:ext cx="504000" cy="4680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ZoneTexte 12"/>
          <p:cNvSpPr txBox="1"/>
          <p:nvPr/>
        </p:nvSpPr>
        <p:spPr>
          <a:xfrm>
            <a:off x="683568" y="5805264"/>
            <a:ext cx="13420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Un menton</a:t>
            </a:r>
            <a:endParaRPr lang="fr-FR" dirty="0"/>
          </a:p>
        </p:txBody>
      </p:sp>
      <p:sp>
        <p:nvSpPr>
          <p:cNvPr id="19" name="ZoneTexte 18"/>
          <p:cNvSpPr txBox="1"/>
          <p:nvPr/>
        </p:nvSpPr>
        <p:spPr>
          <a:xfrm>
            <a:off x="827584" y="6309320"/>
            <a:ext cx="7809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Un os</a:t>
            </a:r>
            <a:endParaRPr lang="fr-FR" dirty="0"/>
          </a:p>
        </p:txBody>
      </p:sp>
      <p:sp>
        <p:nvSpPr>
          <p:cNvPr id="18" name="ZoneTexte 17"/>
          <p:cNvSpPr txBox="1"/>
          <p:nvPr/>
        </p:nvSpPr>
        <p:spPr>
          <a:xfrm>
            <a:off x="2699792" y="5805264"/>
            <a:ext cx="9829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U n cou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2555776" y="6309320"/>
            <a:ext cx="12410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Une barbe</a:t>
            </a:r>
            <a:endParaRPr lang="fr-FR" dirty="0"/>
          </a:p>
        </p:txBody>
      </p:sp>
      <p:sp>
        <p:nvSpPr>
          <p:cNvPr id="16" name="ZoneTexte 15"/>
          <p:cNvSpPr txBox="1"/>
          <p:nvPr/>
        </p:nvSpPr>
        <p:spPr>
          <a:xfrm>
            <a:off x="4644008" y="5805264"/>
            <a:ext cx="12779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Un muscle</a:t>
            </a:r>
            <a:endParaRPr lang="fr-FR" dirty="0"/>
          </a:p>
        </p:txBody>
      </p:sp>
      <p:sp>
        <p:nvSpPr>
          <p:cNvPr id="17" name="ZoneTexte 16"/>
          <p:cNvSpPr txBox="1"/>
          <p:nvPr/>
        </p:nvSpPr>
        <p:spPr>
          <a:xfrm>
            <a:off x="4572000" y="6309320"/>
            <a:ext cx="1350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Une épaule</a:t>
            </a:r>
            <a:endParaRPr lang="fr-FR" dirty="0"/>
          </a:p>
        </p:txBody>
      </p:sp>
      <p:sp>
        <p:nvSpPr>
          <p:cNvPr id="20" name="ZoneTexte 19"/>
          <p:cNvSpPr txBox="1"/>
          <p:nvPr/>
        </p:nvSpPr>
        <p:spPr>
          <a:xfrm>
            <a:off x="6660232" y="5805264"/>
            <a:ext cx="1095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Un doigt</a:t>
            </a:r>
            <a:endParaRPr lang="fr-FR" dirty="0"/>
          </a:p>
        </p:txBody>
      </p:sp>
      <p:sp>
        <p:nvSpPr>
          <p:cNvPr id="14" name="ZoneTexte 13"/>
          <p:cNvSpPr txBox="1"/>
          <p:nvPr/>
        </p:nvSpPr>
        <p:spPr>
          <a:xfrm>
            <a:off x="6660232" y="6309320"/>
            <a:ext cx="11528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Un poing</a:t>
            </a:r>
            <a:endParaRPr lang="fr-FR" dirty="0"/>
          </a:p>
        </p:txBody>
      </p:sp>
      <p:sp>
        <p:nvSpPr>
          <p:cNvPr id="21" name="Flèche droite 20">
            <a:hlinkClick r:id="" action="ppaction://hlinkshowjump?jump=nextslide"/>
          </p:cNvPr>
          <p:cNvSpPr/>
          <p:nvPr/>
        </p:nvSpPr>
        <p:spPr>
          <a:xfrm>
            <a:off x="8165592" y="6237312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Des vêtements</a:t>
            </a:r>
            <a:endParaRPr lang="fr-FR" dirty="0"/>
          </a:p>
        </p:txBody>
      </p:sp>
      <p:pic>
        <p:nvPicPr>
          <p:cNvPr id="9218" name="Picture 2" descr="C:\Users\michèle\Pictures\acc_vetement_017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6256" y="332656"/>
            <a:ext cx="1390650" cy="981075"/>
          </a:xfrm>
          <a:prstGeom prst="rect">
            <a:avLst/>
          </a:prstGeom>
          <a:noFill/>
        </p:spPr>
      </p:pic>
      <p:sp>
        <p:nvSpPr>
          <p:cNvPr id="21" name="Rectangle 20">
            <a:hlinkClick r:id="" action="ppaction://noaction" highlightClick="1"/>
          </p:cNvPr>
          <p:cNvSpPr/>
          <p:nvPr/>
        </p:nvSpPr>
        <p:spPr>
          <a:xfrm>
            <a:off x="0" y="-603448"/>
            <a:ext cx="9828584" cy="760546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194" name="Picture 2" descr="http://www.monstylemoinscher.com/media/produit/img/1_unies-bordeaux_bretelles-homme-unies-bordeaux_885x113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700808"/>
            <a:ext cx="1123060" cy="1440000"/>
          </a:xfrm>
          <a:prstGeom prst="rect">
            <a:avLst/>
          </a:prstGeom>
          <a:noFill/>
        </p:spPr>
      </p:pic>
      <p:sp>
        <p:nvSpPr>
          <p:cNvPr id="11" name="ZoneTexte 10"/>
          <p:cNvSpPr txBox="1"/>
          <p:nvPr/>
        </p:nvSpPr>
        <p:spPr>
          <a:xfrm>
            <a:off x="467544" y="3356992"/>
            <a:ext cx="14879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Des bretelles</a:t>
            </a:r>
            <a:endParaRPr lang="fr-FR" dirty="0"/>
          </a:p>
        </p:txBody>
      </p:sp>
      <p:pic>
        <p:nvPicPr>
          <p:cNvPr id="8196" name="Picture 4" descr="http://www.amagalerie.com/cuirsney/images/CEINTURES/ceinture-35-michel-6x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9752" y="1700808"/>
            <a:ext cx="1707500" cy="1440000"/>
          </a:xfrm>
          <a:prstGeom prst="rect">
            <a:avLst/>
          </a:prstGeom>
          <a:noFill/>
        </p:spPr>
      </p:pic>
      <p:sp>
        <p:nvSpPr>
          <p:cNvPr id="12" name="ZoneTexte 11"/>
          <p:cNvSpPr txBox="1"/>
          <p:nvPr/>
        </p:nvSpPr>
        <p:spPr>
          <a:xfrm>
            <a:off x="2555776" y="3356992"/>
            <a:ext cx="1499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Une ceinture</a:t>
            </a:r>
            <a:endParaRPr lang="fr-FR" dirty="0"/>
          </a:p>
        </p:txBody>
      </p:sp>
      <p:pic>
        <p:nvPicPr>
          <p:cNvPr id="8198" name="Picture 6" descr="http://www.saintsens.com/images/styles/col-cutaway-jermyn-stree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9992" y="1772816"/>
            <a:ext cx="2249679" cy="1440000"/>
          </a:xfrm>
          <a:prstGeom prst="rect">
            <a:avLst/>
          </a:prstGeom>
          <a:noFill/>
        </p:spPr>
      </p:pic>
      <p:sp>
        <p:nvSpPr>
          <p:cNvPr id="13" name="ZoneTexte 12"/>
          <p:cNvSpPr txBox="1"/>
          <p:nvPr/>
        </p:nvSpPr>
        <p:spPr>
          <a:xfrm>
            <a:off x="5148064" y="3356992"/>
            <a:ext cx="853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Un col</a:t>
            </a:r>
            <a:endParaRPr lang="fr-FR" dirty="0"/>
          </a:p>
        </p:txBody>
      </p:sp>
      <p:pic>
        <p:nvPicPr>
          <p:cNvPr id="8200" name="Picture 8" descr="http://static1.puretrend.com/articles/1/48/54/1/@/430740-manteau-briefing-nbsp-un-manteau-en-637x0-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36296" y="1772816"/>
            <a:ext cx="1439999" cy="1440000"/>
          </a:xfrm>
          <a:prstGeom prst="rect">
            <a:avLst/>
          </a:prstGeom>
          <a:noFill/>
        </p:spPr>
      </p:pic>
      <p:sp>
        <p:nvSpPr>
          <p:cNvPr id="14" name="ZoneTexte 13"/>
          <p:cNvSpPr txBox="1"/>
          <p:nvPr/>
        </p:nvSpPr>
        <p:spPr>
          <a:xfrm>
            <a:off x="7236296" y="3356992"/>
            <a:ext cx="1451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Un manteau</a:t>
            </a:r>
            <a:endParaRPr lang="fr-FR" dirty="0"/>
          </a:p>
        </p:txBody>
      </p:sp>
      <p:pic>
        <p:nvPicPr>
          <p:cNvPr id="8202" name="Picture 10" descr="http://www.modepourenfant.fr/wp-content/uploads/2008/12/chemise-garcon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3568" y="4221088"/>
            <a:ext cx="1561815" cy="1440000"/>
          </a:xfrm>
          <a:prstGeom prst="rect">
            <a:avLst/>
          </a:prstGeom>
          <a:noFill/>
        </p:spPr>
      </p:pic>
      <p:sp>
        <p:nvSpPr>
          <p:cNvPr id="15" name="ZoneTexte 14"/>
          <p:cNvSpPr txBox="1"/>
          <p:nvPr/>
        </p:nvSpPr>
        <p:spPr>
          <a:xfrm>
            <a:off x="683568" y="5805264"/>
            <a:ext cx="1494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Une chemise</a:t>
            </a:r>
            <a:endParaRPr lang="fr-FR" dirty="0"/>
          </a:p>
        </p:txBody>
      </p:sp>
      <p:pic>
        <p:nvPicPr>
          <p:cNvPr id="8204" name="Picture 12" descr="http://3.bp.blogspot.com/_lOWcmRo9CMM/S8DRNBoEU_I/AAAAAAAAA1o/8QJrgl1N5F0/s1600/IMG_3135_medium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843808" y="4293096"/>
            <a:ext cx="1920000" cy="1440000"/>
          </a:xfrm>
          <a:prstGeom prst="rect">
            <a:avLst/>
          </a:prstGeom>
          <a:noFill/>
        </p:spPr>
      </p:pic>
      <p:sp>
        <p:nvSpPr>
          <p:cNvPr id="16" name="ZoneTexte 15"/>
          <p:cNvSpPr txBox="1"/>
          <p:nvPr/>
        </p:nvSpPr>
        <p:spPr>
          <a:xfrm>
            <a:off x="3347864" y="5805264"/>
            <a:ext cx="10871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Un châle</a:t>
            </a:r>
            <a:endParaRPr lang="fr-FR" dirty="0"/>
          </a:p>
        </p:txBody>
      </p:sp>
      <p:pic>
        <p:nvPicPr>
          <p:cNvPr id="8206" name="Picture 14" descr="http://www.elle.fr/var/plain_site/storage/images/mode/le-guide-shopping/automne-hiver-2009-2010/les-mocassins-portez-les-avec/une-veste/12222283-1-fre-FR/une_veste_reference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364088" y="4221088"/>
            <a:ext cx="1122220" cy="1440000"/>
          </a:xfrm>
          <a:prstGeom prst="rect">
            <a:avLst/>
          </a:prstGeom>
          <a:noFill/>
        </p:spPr>
      </p:pic>
      <p:sp>
        <p:nvSpPr>
          <p:cNvPr id="17" name="ZoneTexte 16"/>
          <p:cNvSpPr txBox="1"/>
          <p:nvPr/>
        </p:nvSpPr>
        <p:spPr>
          <a:xfrm>
            <a:off x="5364088" y="5805264"/>
            <a:ext cx="1191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Une veste</a:t>
            </a:r>
            <a:endParaRPr lang="fr-FR" dirty="0"/>
          </a:p>
        </p:txBody>
      </p:sp>
      <p:pic>
        <p:nvPicPr>
          <p:cNvPr id="8208" name="Picture 16" descr="http://csimg.webmarchand.com/srv/FR/280164126796900040/T/340x340/C/FFFFFF/url/petit-bateau-coffret-noal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164288" y="4221088"/>
            <a:ext cx="1439999" cy="1440000"/>
          </a:xfrm>
          <a:prstGeom prst="rect">
            <a:avLst/>
          </a:prstGeom>
          <a:noFill/>
        </p:spPr>
      </p:pic>
      <p:sp>
        <p:nvSpPr>
          <p:cNvPr id="18" name="ZoneTexte 17"/>
          <p:cNvSpPr txBox="1"/>
          <p:nvPr/>
        </p:nvSpPr>
        <p:spPr>
          <a:xfrm>
            <a:off x="7308304" y="5805264"/>
            <a:ext cx="1313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Un pyjama</a:t>
            </a:r>
            <a:endParaRPr lang="fr-FR" dirty="0"/>
          </a:p>
        </p:txBody>
      </p:sp>
      <p:sp>
        <p:nvSpPr>
          <p:cNvPr id="19" name="Flèche droite 18">
            <a:hlinkClick r:id="" action="ppaction://hlinkshowjump?jump=nextslide"/>
          </p:cNvPr>
          <p:cNvSpPr/>
          <p:nvPr/>
        </p:nvSpPr>
        <p:spPr>
          <a:xfrm>
            <a:off x="8165592" y="6237312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1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9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81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9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81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98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82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00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82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0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82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0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82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06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82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08"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229600" cy="1143000"/>
          </a:xfrm>
        </p:spPr>
        <p:txBody>
          <a:bodyPr/>
          <a:lstStyle/>
          <a:p>
            <a:r>
              <a:rPr lang="fr-FR" dirty="0" smtClean="0"/>
              <a:t>Des vêtements</a:t>
            </a:r>
            <a:endParaRPr lang="fr-FR" dirty="0"/>
          </a:p>
        </p:txBody>
      </p:sp>
      <p:pic>
        <p:nvPicPr>
          <p:cNvPr id="1026" name="Picture 2" descr="bretell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700808"/>
            <a:ext cx="1440000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ceintur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5776" y="1700808"/>
            <a:ext cx="1440000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col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008" y="1700808"/>
            <a:ext cx="1440000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 descr="manteau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76256" y="1700808"/>
            <a:ext cx="1440000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 descr="chemise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5536" y="3356992"/>
            <a:ext cx="1440000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 descr="chale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55775" y="3428999"/>
            <a:ext cx="1440000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 descr="veste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644008" y="3429000"/>
            <a:ext cx="1440000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9" descr="pyjama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876256" y="3429000"/>
            <a:ext cx="1440000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2" descr="C:\Users\michèle\Pictures\acc_vetement_017.gif"/>
          <p:cNvPicPr>
            <a:picLocks noChangeAspect="1" noChangeArrowheads="1" noCrop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876256" y="332656"/>
            <a:ext cx="1390650" cy="981075"/>
          </a:xfrm>
          <a:prstGeom prst="rect">
            <a:avLst/>
          </a:prstGeom>
          <a:noFill/>
        </p:spPr>
      </p:pic>
      <p:sp>
        <p:nvSpPr>
          <p:cNvPr id="29" name="Rectangle 28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Étoile à 5 branches 18"/>
          <p:cNvSpPr/>
          <p:nvPr/>
        </p:nvSpPr>
        <p:spPr>
          <a:xfrm>
            <a:off x="971600" y="2852936"/>
            <a:ext cx="504000" cy="4680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Étoile à 5 branches 19"/>
          <p:cNvSpPr/>
          <p:nvPr/>
        </p:nvSpPr>
        <p:spPr>
          <a:xfrm>
            <a:off x="2915816" y="2780928"/>
            <a:ext cx="504000" cy="4680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Étoile à 5 branches 20"/>
          <p:cNvSpPr/>
          <p:nvPr/>
        </p:nvSpPr>
        <p:spPr>
          <a:xfrm>
            <a:off x="5076056" y="2852936"/>
            <a:ext cx="504000" cy="4680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Étoile à 5 branches 21"/>
          <p:cNvSpPr/>
          <p:nvPr/>
        </p:nvSpPr>
        <p:spPr>
          <a:xfrm>
            <a:off x="7668344" y="2852936"/>
            <a:ext cx="504000" cy="4680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Étoile à 5 branches 22"/>
          <p:cNvSpPr/>
          <p:nvPr/>
        </p:nvSpPr>
        <p:spPr>
          <a:xfrm>
            <a:off x="827584" y="4437112"/>
            <a:ext cx="504000" cy="4680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Étoile à 5 branches 23"/>
          <p:cNvSpPr/>
          <p:nvPr/>
        </p:nvSpPr>
        <p:spPr>
          <a:xfrm>
            <a:off x="3419872" y="4509120"/>
            <a:ext cx="504000" cy="4680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Étoile à 5 branches 24"/>
          <p:cNvSpPr/>
          <p:nvPr/>
        </p:nvSpPr>
        <p:spPr>
          <a:xfrm>
            <a:off x="5148064" y="4509120"/>
            <a:ext cx="504000" cy="4680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Étoile à 5 branches 25"/>
          <p:cNvSpPr/>
          <p:nvPr/>
        </p:nvSpPr>
        <p:spPr>
          <a:xfrm>
            <a:off x="7092280" y="4509120"/>
            <a:ext cx="504000" cy="4680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ZoneTexte 15"/>
          <p:cNvSpPr txBox="1"/>
          <p:nvPr/>
        </p:nvSpPr>
        <p:spPr>
          <a:xfrm>
            <a:off x="539552" y="5589240"/>
            <a:ext cx="10871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Un châle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323528" y="6093296"/>
            <a:ext cx="1499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Une ceinture</a:t>
            </a:r>
            <a:endParaRPr lang="fr-FR" dirty="0"/>
          </a:p>
        </p:txBody>
      </p:sp>
      <p:sp>
        <p:nvSpPr>
          <p:cNvPr id="14" name="ZoneTexte 13"/>
          <p:cNvSpPr txBox="1"/>
          <p:nvPr/>
        </p:nvSpPr>
        <p:spPr>
          <a:xfrm>
            <a:off x="2411760" y="5589240"/>
            <a:ext cx="1451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Un manteau</a:t>
            </a:r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2483768" y="6093296"/>
            <a:ext cx="14879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Des bretelles</a:t>
            </a:r>
            <a:endParaRPr lang="fr-FR" dirty="0"/>
          </a:p>
        </p:txBody>
      </p:sp>
      <p:sp>
        <p:nvSpPr>
          <p:cNvPr id="17" name="ZoneTexte 16"/>
          <p:cNvSpPr txBox="1"/>
          <p:nvPr/>
        </p:nvSpPr>
        <p:spPr>
          <a:xfrm>
            <a:off x="4860032" y="5589240"/>
            <a:ext cx="1191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Une veste</a:t>
            </a:r>
            <a:endParaRPr lang="fr-FR" dirty="0"/>
          </a:p>
        </p:txBody>
      </p:sp>
      <p:sp>
        <p:nvSpPr>
          <p:cNvPr id="15" name="ZoneTexte 14"/>
          <p:cNvSpPr txBox="1"/>
          <p:nvPr/>
        </p:nvSpPr>
        <p:spPr>
          <a:xfrm>
            <a:off x="4716016" y="6093296"/>
            <a:ext cx="1494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Une chemise</a:t>
            </a:r>
            <a:endParaRPr lang="fr-FR" dirty="0"/>
          </a:p>
        </p:txBody>
      </p:sp>
      <p:sp>
        <p:nvSpPr>
          <p:cNvPr id="18" name="ZoneTexte 17"/>
          <p:cNvSpPr txBox="1"/>
          <p:nvPr/>
        </p:nvSpPr>
        <p:spPr>
          <a:xfrm>
            <a:off x="6804248" y="5589240"/>
            <a:ext cx="1313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Un pyjama</a:t>
            </a:r>
            <a:endParaRPr lang="fr-FR" dirty="0"/>
          </a:p>
        </p:txBody>
      </p:sp>
      <p:sp>
        <p:nvSpPr>
          <p:cNvPr id="13" name="ZoneTexte 12"/>
          <p:cNvSpPr txBox="1"/>
          <p:nvPr/>
        </p:nvSpPr>
        <p:spPr>
          <a:xfrm>
            <a:off x="7020272" y="6093296"/>
            <a:ext cx="853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Un col</a:t>
            </a:r>
            <a:endParaRPr lang="fr-FR" dirty="0"/>
          </a:p>
        </p:txBody>
      </p:sp>
      <p:sp>
        <p:nvSpPr>
          <p:cNvPr id="27" name="Flèche droite 26">
            <a:hlinkClick r:id="" action="ppaction://hlinkshowjump?jump=nextslide"/>
          </p:cNvPr>
          <p:cNvSpPr/>
          <p:nvPr/>
        </p:nvSpPr>
        <p:spPr>
          <a:xfrm>
            <a:off x="8165592" y="6237312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143000"/>
          </a:xfrm>
        </p:spPr>
        <p:txBody>
          <a:bodyPr/>
          <a:lstStyle/>
          <a:p>
            <a:r>
              <a:rPr lang="fr-FR" dirty="0" smtClean="0"/>
              <a:t>Des métiers</a:t>
            </a:r>
            <a:endParaRPr lang="fr-FR" dirty="0"/>
          </a:p>
        </p:txBody>
      </p:sp>
      <p:pic>
        <p:nvPicPr>
          <p:cNvPr id="4098" name="Picture 2" descr="C:\Users\michèle\Pictures\person_028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240" y="0"/>
            <a:ext cx="1428750" cy="1133475"/>
          </a:xfrm>
          <a:prstGeom prst="rect">
            <a:avLst/>
          </a:prstGeom>
          <a:noFill/>
        </p:spPr>
      </p:pic>
      <p:sp>
        <p:nvSpPr>
          <p:cNvPr id="21" name="Rectangle 20">
            <a:hlinkClick r:id="" action="ppaction://noaction" highlightClick="1"/>
          </p:cNvPr>
          <p:cNvSpPr/>
          <p:nvPr/>
        </p:nvSpPr>
        <p:spPr>
          <a:xfrm>
            <a:off x="0" y="0"/>
            <a:ext cx="9324528" cy="70294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122" name="Picture 2" descr="http://www.biogis.eu/media/images/articles/img-0227-jpg-5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700808"/>
            <a:ext cx="1920000" cy="1440000"/>
          </a:xfrm>
          <a:prstGeom prst="rect">
            <a:avLst/>
          </a:prstGeom>
          <a:noFill/>
        </p:spPr>
      </p:pic>
      <p:sp>
        <p:nvSpPr>
          <p:cNvPr id="11" name="ZoneTexte 10"/>
          <p:cNvSpPr txBox="1"/>
          <p:nvPr/>
        </p:nvSpPr>
        <p:spPr>
          <a:xfrm>
            <a:off x="899592" y="3284984"/>
            <a:ext cx="1390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Un boucher</a:t>
            </a:r>
            <a:endParaRPr lang="fr-FR" dirty="0"/>
          </a:p>
        </p:txBody>
      </p:sp>
      <p:pic>
        <p:nvPicPr>
          <p:cNvPr id="5124" name="Picture 4" descr="http://www.voixdelain.fr/files/2009/03/L59540_HD022494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824" y="1700808"/>
            <a:ext cx="1920000" cy="1440000"/>
          </a:xfrm>
          <a:prstGeom prst="rect">
            <a:avLst/>
          </a:prstGeom>
          <a:noFill/>
        </p:spPr>
      </p:pic>
      <p:sp>
        <p:nvSpPr>
          <p:cNvPr id="12" name="ZoneTexte 11"/>
          <p:cNvSpPr txBox="1"/>
          <p:nvPr/>
        </p:nvSpPr>
        <p:spPr>
          <a:xfrm>
            <a:off x="3203848" y="3284984"/>
            <a:ext cx="1598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Un boulanger</a:t>
            </a:r>
            <a:endParaRPr lang="fr-FR" dirty="0"/>
          </a:p>
        </p:txBody>
      </p:sp>
      <p:pic>
        <p:nvPicPr>
          <p:cNvPr id="5126" name="Picture 6" descr="http://www.vacances-viva.com/images/photos/cuisinier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80112" y="1628800"/>
            <a:ext cx="1157552" cy="1440000"/>
          </a:xfrm>
          <a:prstGeom prst="rect">
            <a:avLst/>
          </a:prstGeom>
          <a:noFill/>
        </p:spPr>
      </p:pic>
      <p:sp>
        <p:nvSpPr>
          <p:cNvPr id="13" name="ZoneTexte 12"/>
          <p:cNvSpPr txBox="1"/>
          <p:nvPr/>
        </p:nvSpPr>
        <p:spPr>
          <a:xfrm>
            <a:off x="5292080" y="3284984"/>
            <a:ext cx="14350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Un cuisinier</a:t>
            </a:r>
            <a:endParaRPr lang="fr-FR" dirty="0"/>
          </a:p>
        </p:txBody>
      </p:sp>
      <p:pic>
        <p:nvPicPr>
          <p:cNvPr id="5128" name="Picture 8" descr="http://4.bp.blogspot.com/_HRcIzqTYfjI/So_3JvC8CvI/AAAAAAAACEw/oG0IlPKUoxE/s400/P1100390_Jardinier_D102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52320" y="1700808"/>
            <a:ext cx="1080000" cy="1440000"/>
          </a:xfrm>
          <a:prstGeom prst="rect">
            <a:avLst/>
          </a:prstGeom>
          <a:noFill/>
        </p:spPr>
      </p:pic>
      <p:sp>
        <p:nvSpPr>
          <p:cNvPr id="14" name="ZoneTexte 13"/>
          <p:cNvSpPr txBox="1"/>
          <p:nvPr/>
        </p:nvSpPr>
        <p:spPr>
          <a:xfrm>
            <a:off x="7308304" y="3212976"/>
            <a:ext cx="1430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Un jardinier</a:t>
            </a:r>
            <a:endParaRPr lang="fr-FR" dirty="0"/>
          </a:p>
        </p:txBody>
      </p:sp>
      <p:pic>
        <p:nvPicPr>
          <p:cNvPr id="5130" name="Picture 10" descr="http://www.lefigaro.fr/medias/2009/07/30/fd845582-7c80-11de-89fd-51bfcbabefb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1520" y="4149080"/>
            <a:ext cx="2619615" cy="1440000"/>
          </a:xfrm>
          <a:prstGeom prst="rect">
            <a:avLst/>
          </a:prstGeom>
          <a:noFill/>
        </p:spPr>
      </p:pic>
      <p:sp>
        <p:nvSpPr>
          <p:cNvPr id="15" name="ZoneTexte 14"/>
          <p:cNvSpPr txBox="1"/>
          <p:nvPr/>
        </p:nvSpPr>
        <p:spPr>
          <a:xfrm>
            <a:off x="1115616" y="5805264"/>
            <a:ext cx="12682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Un facteur</a:t>
            </a:r>
            <a:endParaRPr lang="fr-FR" dirty="0"/>
          </a:p>
        </p:txBody>
      </p:sp>
      <p:pic>
        <p:nvPicPr>
          <p:cNvPr id="5132" name="Picture 12" descr="http://www.dr-delord-francis-chirurgiens-dentistes.fr/banque/photo_48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03848" y="4149080"/>
            <a:ext cx="1920000" cy="1440000"/>
          </a:xfrm>
          <a:prstGeom prst="rect">
            <a:avLst/>
          </a:prstGeom>
          <a:noFill/>
        </p:spPr>
      </p:pic>
      <p:sp>
        <p:nvSpPr>
          <p:cNvPr id="16" name="ZoneTexte 15"/>
          <p:cNvSpPr txBox="1"/>
          <p:nvPr/>
        </p:nvSpPr>
        <p:spPr>
          <a:xfrm>
            <a:off x="3491880" y="5805264"/>
            <a:ext cx="1369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Un dentiste</a:t>
            </a:r>
            <a:endParaRPr lang="fr-FR" dirty="0"/>
          </a:p>
        </p:txBody>
      </p:sp>
      <p:pic>
        <p:nvPicPr>
          <p:cNvPr id="5134" name="Picture 14" descr="http://www.agence-en3mots.com/wp-content/uploads/2009/05/siteinternetmedecin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796136" y="4149080"/>
            <a:ext cx="961140" cy="1440000"/>
          </a:xfrm>
          <a:prstGeom prst="rect">
            <a:avLst/>
          </a:prstGeom>
          <a:noFill/>
        </p:spPr>
      </p:pic>
      <p:sp>
        <p:nvSpPr>
          <p:cNvPr id="17" name="ZoneTexte 16"/>
          <p:cNvSpPr txBox="1"/>
          <p:nvPr/>
        </p:nvSpPr>
        <p:spPr>
          <a:xfrm>
            <a:off x="5580112" y="5733256"/>
            <a:ext cx="1426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Un médecin</a:t>
            </a:r>
            <a:endParaRPr lang="fr-FR" dirty="0"/>
          </a:p>
        </p:txBody>
      </p:sp>
      <p:pic>
        <p:nvPicPr>
          <p:cNvPr id="5136" name="Picture 16" descr="http://www.linternaute.com/humour/magazine/guinness-world-records-2011/image/boulet-canon-663620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524328" y="4149080"/>
            <a:ext cx="1159940" cy="1440000"/>
          </a:xfrm>
          <a:prstGeom prst="rect">
            <a:avLst/>
          </a:prstGeom>
          <a:noFill/>
        </p:spPr>
      </p:pic>
      <p:sp>
        <p:nvSpPr>
          <p:cNvPr id="18" name="ZoneTexte 17"/>
          <p:cNvSpPr txBox="1"/>
          <p:nvPr/>
        </p:nvSpPr>
        <p:spPr>
          <a:xfrm>
            <a:off x="7164288" y="5733256"/>
            <a:ext cx="16818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Un footballeur</a:t>
            </a:r>
            <a:endParaRPr lang="fr-FR" dirty="0"/>
          </a:p>
        </p:txBody>
      </p:sp>
      <p:sp>
        <p:nvSpPr>
          <p:cNvPr id="19" name="Flèche droite 18">
            <a:hlinkClick r:id="" action="ppaction://hlinkshowjump?jump=nextslide"/>
          </p:cNvPr>
          <p:cNvSpPr/>
          <p:nvPr/>
        </p:nvSpPr>
        <p:spPr>
          <a:xfrm>
            <a:off x="8165592" y="6237312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51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30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51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3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51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34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51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36"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r>
              <a:rPr lang="fr-FR" dirty="0" smtClean="0"/>
              <a:t>Des métiers</a:t>
            </a:r>
            <a:endParaRPr lang="fr-FR" dirty="0"/>
          </a:p>
        </p:txBody>
      </p:sp>
      <p:pic>
        <p:nvPicPr>
          <p:cNvPr id="2050" name="Picture 2" descr="bouch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700808"/>
            <a:ext cx="1440000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 descr="boulang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1700808"/>
            <a:ext cx="1440000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 descr="cuisini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39" y="1700807"/>
            <a:ext cx="1440000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 descr="jardinie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64288" y="1700808"/>
            <a:ext cx="1440000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 descr="facteur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7544" y="3645024"/>
            <a:ext cx="1440000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7" descr="dentiste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55776" y="3645024"/>
            <a:ext cx="1440000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8" descr="docteur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932039" y="3645023"/>
            <a:ext cx="1440000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9" descr="gardien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164288" y="3645024"/>
            <a:ext cx="1440000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2" descr="C:\Users\michèle\Pictures\person_028.gif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732240" y="0"/>
            <a:ext cx="1428750" cy="1133475"/>
          </a:xfrm>
          <a:prstGeom prst="rect">
            <a:avLst/>
          </a:prstGeom>
          <a:noFill/>
        </p:spPr>
      </p:pic>
      <p:sp>
        <p:nvSpPr>
          <p:cNvPr id="30" name="Rectangle 29">
            <a:hlinkClick r:id="" action="ppaction://noaction" highlightClick="1"/>
          </p:cNvPr>
          <p:cNvSpPr/>
          <p:nvPr/>
        </p:nvSpPr>
        <p:spPr>
          <a:xfrm>
            <a:off x="-108520" y="0"/>
            <a:ext cx="925252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Étoile à 5 branches 18"/>
          <p:cNvSpPr/>
          <p:nvPr/>
        </p:nvSpPr>
        <p:spPr>
          <a:xfrm>
            <a:off x="1475656" y="2852936"/>
            <a:ext cx="504000" cy="4680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Étoile à 5 branches 19"/>
          <p:cNvSpPr/>
          <p:nvPr/>
        </p:nvSpPr>
        <p:spPr>
          <a:xfrm>
            <a:off x="3059832" y="2852936"/>
            <a:ext cx="504000" cy="4680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Étoile à 5 branches 20"/>
          <p:cNvSpPr/>
          <p:nvPr/>
        </p:nvSpPr>
        <p:spPr>
          <a:xfrm>
            <a:off x="5796136" y="2780928"/>
            <a:ext cx="504000" cy="4680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Étoile à 5 branches 21"/>
          <p:cNvSpPr/>
          <p:nvPr/>
        </p:nvSpPr>
        <p:spPr>
          <a:xfrm>
            <a:off x="7596336" y="2780928"/>
            <a:ext cx="504000" cy="4680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Étoile à 5 branches 22"/>
          <p:cNvSpPr/>
          <p:nvPr/>
        </p:nvSpPr>
        <p:spPr>
          <a:xfrm>
            <a:off x="971600" y="4797152"/>
            <a:ext cx="504000" cy="4680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Étoile à 5 branches 23"/>
          <p:cNvSpPr/>
          <p:nvPr/>
        </p:nvSpPr>
        <p:spPr>
          <a:xfrm>
            <a:off x="2987824" y="4797152"/>
            <a:ext cx="504000" cy="4680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Étoile à 5 branches 24"/>
          <p:cNvSpPr/>
          <p:nvPr/>
        </p:nvSpPr>
        <p:spPr>
          <a:xfrm>
            <a:off x="5220072" y="4797152"/>
            <a:ext cx="504000" cy="4680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Étoile à 5 branches 26"/>
          <p:cNvSpPr/>
          <p:nvPr/>
        </p:nvSpPr>
        <p:spPr>
          <a:xfrm>
            <a:off x="7596336" y="4869160"/>
            <a:ext cx="504000" cy="4680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ZoneTexte 13"/>
          <p:cNvSpPr txBox="1"/>
          <p:nvPr/>
        </p:nvSpPr>
        <p:spPr>
          <a:xfrm>
            <a:off x="395536" y="5589240"/>
            <a:ext cx="1430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Un jardinier</a:t>
            </a:r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2771800" y="5589240"/>
            <a:ext cx="1390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Un boucher</a:t>
            </a:r>
            <a:endParaRPr lang="fr-FR" dirty="0"/>
          </a:p>
        </p:txBody>
      </p:sp>
      <p:sp>
        <p:nvSpPr>
          <p:cNvPr id="17" name="ZoneTexte 16"/>
          <p:cNvSpPr txBox="1"/>
          <p:nvPr/>
        </p:nvSpPr>
        <p:spPr>
          <a:xfrm>
            <a:off x="5076056" y="5589240"/>
            <a:ext cx="1426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Un médecin</a:t>
            </a:r>
            <a:endParaRPr lang="fr-FR" dirty="0"/>
          </a:p>
        </p:txBody>
      </p:sp>
      <p:sp>
        <p:nvSpPr>
          <p:cNvPr id="18" name="ZoneTexte 17"/>
          <p:cNvSpPr txBox="1"/>
          <p:nvPr/>
        </p:nvSpPr>
        <p:spPr>
          <a:xfrm>
            <a:off x="6948264" y="5589240"/>
            <a:ext cx="16818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Un footballeur</a:t>
            </a:r>
            <a:endParaRPr lang="fr-FR" dirty="0"/>
          </a:p>
        </p:txBody>
      </p:sp>
      <p:sp>
        <p:nvSpPr>
          <p:cNvPr id="13" name="ZoneTexte 12"/>
          <p:cNvSpPr txBox="1"/>
          <p:nvPr/>
        </p:nvSpPr>
        <p:spPr>
          <a:xfrm>
            <a:off x="395536" y="6165304"/>
            <a:ext cx="14350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Un cuisinier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2699792" y="6165304"/>
            <a:ext cx="1598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Un boulanger</a:t>
            </a:r>
            <a:endParaRPr lang="fr-FR" dirty="0"/>
          </a:p>
        </p:txBody>
      </p:sp>
      <p:sp>
        <p:nvSpPr>
          <p:cNvPr id="16" name="ZoneTexte 15"/>
          <p:cNvSpPr txBox="1"/>
          <p:nvPr/>
        </p:nvSpPr>
        <p:spPr>
          <a:xfrm>
            <a:off x="5148064" y="6165304"/>
            <a:ext cx="1369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Un dentiste</a:t>
            </a:r>
            <a:endParaRPr lang="fr-FR" dirty="0"/>
          </a:p>
        </p:txBody>
      </p:sp>
      <p:sp>
        <p:nvSpPr>
          <p:cNvPr id="15" name="ZoneTexte 14"/>
          <p:cNvSpPr txBox="1"/>
          <p:nvPr/>
        </p:nvSpPr>
        <p:spPr>
          <a:xfrm>
            <a:off x="7236296" y="6093296"/>
            <a:ext cx="12682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Un facteur</a:t>
            </a:r>
            <a:endParaRPr lang="fr-FR" dirty="0"/>
          </a:p>
        </p:txBody>
      </p:sp>
      <p:sp>
        <p:nvSpPr>
          <p:cNvPr id="28" name="Flèche droite 27">
            <a:hlinkClick r:id="" action="ppaction://hlinkshowjump?jump=nextslide"/>
          </p:cNvPr>
          <p:cNvSpPr/>
          <p:nvPr/>
        </p:nvSpPr>
        <p:spPr>
          <a:xfrm>
            <a:off x="8165592" y="637336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1835696" y="116632"/>
            <a:ext cx="5486400" cy="566738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Des animaux</a:t>
            </a:r>
            <a:endParaRPr lang="fr-FR" dirty="0"/>
          </a:p>
        </p:txBody>
      </p:sp>
      <p:sp>
        <p:nvSpPr>
          <p:cNvPr id="3" name="AutoShape 2" descr="data:image/jpeg;base64,/9j/4AAQSkZJRgABAQAAAQABAAD/2wCEAAkGBhQSERUTExQUFRUVGBgYGBYYGBcUFhgYGBcVFxcXFRgXHSYeFxkkGhUVHy8gIycpLSwsFh8xNTAqNSYrLCkBCQoKDgwOGg8PGiwkHyQpLCwpLCwpLCwsLCwsLCksLCwsLCwsLCwsLCwsLCksKSwsKSwsKSwsLCwsLCwsKSwpLP/AABEIAMIBAwMBIgACEQEDEQH/xAAcAAACAgMBAQAAAAAAAAAAAAAEBQMGAAIHAQj/xABAEAACAQMDAgQEBAMIAQIHAQABAhEAAyEEEjEFQRMiUWEGMnGBFEKRoSNSsQcVYoLB0eHwM3KSFkNjg6Ky8ST/xAAaAQADAQEBAQAAAAAAAAAAAAABAgMABAUG/8QAKhEAAgICAgEEAgIBBQAAAAAAAAECEQMhEjFBEzJRYSKBBHEzBRQjkfD/2gAMAwEAAhEDEQA/AOUaG2yjeOKtmj166i3sfntVI0+tK47UfY1pQhl4qGTHy2h4S8SLD4RtnaftW9Tae+uot/4hQ+4jBrzckKZx58Tg7XRDrdCHGKSuhClT2qxoc0p68mxifUVb+Pkd8GGE3LsQLcg0wtjdSktTfoim4Qg5Neg9HVFpLZgsxIoro+rhgp9RR97pBBIY5FKvBKvuGYNK9oy+TsPWblv8OluRLCP2zXJOt6c6fUD0NWtj41tHVjuXIpb8QWfHtzHnWhFryFw1Yh6veDKCKM+Euo7HzwRVdCsTFMn8iAjBp5b0LFUMPiJle6WFKlSo0vs5zRaig9EpMI01wijrWuoC0ayc1GTJUn2OD1ArkU16Q7XTBwKW6K2CKcaO5s4qHrU6ZufHovHQdCFirfbaBXO+n9cIirFp+vAjmunE12izzRaHmovUo1eqrLuukUh6hrorosW7CW1eakGqqujWyaKt6mnTEGd/U0p1d2pHv0u1V6mSA2SWb+aYWdRVfW9mi7Opp0gcixW9RRVt6S6a9TLTvSyYUHisqMPXtJZQ+e9foNrsvoaEAIp38XaoDUvtHJoXploXOagrotKO9GnS+qG23NWq6vjpuT5hVT6j0wo0gYo3oHVijAVHLHkrRSM1OPBjnQ3QQVbBrfrPRN1qQ24xRut6YLqi7b57ilPUS6bWBI9fSueEeE9eTnknj/AqF60VYgiKcfCaE3xHaj+s9NF60LqDzDkUJ8HNGoANdnNThozdob67UTqGBPalemH8Rk/SrHqPhpr2qlWVQMszTGewA5NK+s9ObTarY0EqRJXIMgEEfY0tNLQ+N6R70S4wu7JiifFK6gqeGFLNZqNl5WFa3NWVvq7cUtWi6+xhoujjxmEc5qHq/SR2qxaENqLgNtYXuaaXegB5BOaeKb2wTqqiczt2ADUjCmPW+meC+DIpeK0jgk9ntuvWFYK9NSYBp00yKaW7RpZ0VZJqwBYqDqycoN9G+iYinFm4aC6eVnNNi4jFXg1QihIL090xFKus1Lc1kUu1N/dXRGXgvGDRBYoxDUNi1RXh1WI5Fcel+puUbfpVqWqqJs1D1NaehkohRVLEGemu0109+q7buxRdrWVKQ8WWIX6ykf4+sqQ9lR6r0ddQhcfOhyPWld/ReQXLYjbyK6D+AW4ZtkAsOPWkXVPhi6POgn+ZR/WoQU+qPVm4NX5+ALQ6NNVpywYBlwQeZqodR0ZtuY7Grl07pot7t0ru+0GoL1u2xKXY9n/3rJpbObhbtdkXwf1c7wuTOI5pr8YaeLauolH4YcT3Hsfaqu+luaK8Li+ZZw3IIIjP2NXTp3WxqrJFwFxEOmCQBw1sxgieP19gkr/voM05LZWOlauPp3FPR0dGi9aGRyBSvqXw6bA8VG3ocq3AI9COzDuO1S9I60U8y5B5Fc84yxSteTkScXXyWLRNOotejGD9wYn7xUPxzpVV1cjFxBn/ABJ5SP02H70dolW8Fu2+QQY9wZo7436Z4uleBm0wuD/0nyt/VT/lrqxq4seKcdP5OQ6q7Lj0mrRa6ch2u4xVVYbHg8VddDeFzTwOwpJaao6PDLHpeoWrNvyxxS1+qHLTmqq+oY+WeK2fWFcV0qNo5JZWnSPerFnMkzSzwSKc6e0XExWX9IAOKlODRDkJYrK9uHNeCoMIy6Pcgmn2n1gZ4pH0uzIJqLxSl2e1Qa5MpCVFpv2DyKYaW4YrTpP8QCrFp+j0ragNHbK9cQmvBpzVs/uQelQ3+kwKeOYs1oQWbdTslFjSVsdPXWs6o5xJqVpXfs1Z7mjoW50+t/uEKyvpaqTZTc9OrVtBRX8lC0Jya08WmdzQ0M+hreumFAv4msqU6I1lD1kYU9a6ndG25bBCRulex+3atdL8dXi2VMkRgY+9D6bVXbH8G8pScEMpUxwYDDNDdS0qlSttzPYcTWjdU3s9GUpeBj8SfGbtaFqE3cyIJj0+tK+k9PuaxgjOFEYciM9h70r0fTHLSytCnzdvtPanzau6LcMCFH/j28j2PqKdyaRox5O2OtH0O/ZU276blHDcqR7elEaDpHgHx7I3J3XutZ0j4wATa5J2iCj9x7VZ9oYLe0wVgR57Y7j296nLhL8V/wC/odJqrFe0C3u27tPdw9v+VuxU/lPoftVd6j0Q6T+PaPiWGPPcf4WHZv69qv8ApNKoMAfw7nKnse4pNrNKdM7CA9m55WRsqR6N6H0PNVjHlHjMhJU7Qq+HOpK7SvlPp2NX25ZFxVVvlu29jekMu0n7HNU7V9CRbYuWZNuYn8yn+V/9D3q29PtH8FZbkgEe/wA7RSY21l4sRz5WjjHVdCVdkYQykg/UGD/Sp/hjqOxyjcGrh/aN8Okub9sZYBmHrI8x/UGuY/iCrg+lPOHg2NtPZbupaMq+4cGoPw4bk0UnVhc0+eQKrg1TE81zJtdMjkxUzo/QenAact9aT27QuMR71avhNd2jzzFVe5c8G4x9zXRDI3Vk3FLsB6r0CBIpBsIMVY+q/EIKwKqV7VksTTZYxftNjhJ9j7T6oIKg1D7iDSZNUSQKe2tISAa43Dg7KuNIf9F1+2BNdW6Qu62D7VyLS9NuMBstu2fyqx/oK7B8NaZxZUOrKQOCCK5ckX3QcfYYbVQXtNINM/ArVrNQcqLNlYbR1p+Fp++lrT8JUvVZHiIzo60bQU+/C1n4Wl9Rm4lePTq1PTasf4Ws/C0PVZuJWH6V7VA/SKt34WtDo6yys3Ep/wDc3tXlXD8EKym9Vm4lS1ei8Y/xVtnLGHhhEHlWkSOY/Q1Ub/8AZ8jAsh8O6MhVPipcHJCy24ERyP071dVO5vNwOQVwrSZ8rE7Twf0FE6jRO7Kd3hBgJZfMZkwQJ8hORkeuCa+qbT8FKaKj0Xot5HIuKl1HAkqwMxxI5B9qN6he0SWwXKgHhcE/aj+kW/M7vdPhKwgwq99sOY9hzBAbkxRfWfhjSaoRdsqJmGH8NweJV1+YSQYMjjGanLF4TGWT6OZdaTSXc2nIacUPpOp6jp1wbpAYSJ4Ippqv7LVs3bY/GpBeG3IyMqmdrA5V+IPGeJq2/HvR9OnTDaF0XtQAGRzEmCJiP0iovC1plIzVE/R/iOxqlEkI8D7mmWrCkEMN4jzAZkf79xXCNBavhoUMCM10r4V66xtMsEuAASfy+9H8kqf6Yrp+0aNpm0j7li5Zcd8gqezCn9nqFtrSi35VAjYTO3HH/T3oHQaseGFbMSM5mgtTY2tut9sYyBPrOD6R+9UU12D09jTqlgXlXaQGUEQ3DK2dvsZBI+/rjjnxl0Q2bplSpbIB4P0Pf7V0izqW83Mrz5SI798zP1o/8Wty34d62txGGQ4BGe4J4M96bUnZnBpHI+jg+GQazS6cbpPE10XUfAmnuKfw13wiRhXl0n0D8j7zVA638Ma3SZu2iEn5189v/wBy8feK5ZYZWxMn5HSvg/WL4fhigviHo8sTHNUX4X+JGs3lDcE11fV9Us3tltSdzKSzASqACcnALe33PvSGNyXE5ZxfRx/W9OcM21WIHJAJAn1IGKZdC+B31FzbddbKgAsT5nE/KAkiGPuRHf0q39RVnYKAQgO4qoCqxXANwiN/ExxnivLOnIkiJMsYzk+/2/euiOKEPfI6Y82qSIm/s/6dZMtcu3WX/FtBP+UCBPv96sHSddo7Ui1bVe245JJ7AnjFUjVteDQQTuMfvWm1lUSIlifXsKtJ4UvxezQxTb/JHTr/AFcsBsYLniAML9Pf+lQf/E+otwdojny459sVz49WfygMQAMfUkn/AFp303r5JAYgx/p/0VOWWUftFlgT6Lrp/wC0ATBEj3M/Wnek+JbNzHB9q5zq+lLcG5DDciOPvS63r20zjxJAnH/f0pf+HMqkhXia6O0m2sbgRH9Pr6Vr4IiRBHqMiqX0H4pJiWySfYQJNWRLm7zWiFbuv5D9uxrhyf6Zift0T67DjZrU2azTa0MSpww5FEla8fN/FlidMIL4VeeFRJWtSK5nGjA/h1nhVMRXlIYi8KvKnrKJjm+t1ZC+ZHzBIMD6kYMgcnIopHlU/laRNs7cjgEbiQcYP37Coxqrgt2xcW8pXIJ3EMSYIDDjkdxPavUW0m4nyG6T+UCfmgw0lWkNycxX2Nqgu7DlIKTdtY4lCqiZmXk43SOcGD90lrVvambD+HvJZWi61tlhSVUcLGfpTfTdcYIRcUsEWGMKwPuYwFP8p4gfSgnK3B4odptkbLibvKvPhskTiD24zTJ1qhXs11K2tZb2ynjLITZmGEmADmME+ojuK1/uu4rAO9tkIMgkBlZYPlPymfMMcEcQYplp+rBFNu/a8r+ZdgL/ADnIlgDPmJB947Ul6m6qo3MxUK0MBugLIyDAW6cAiZMGDOKpHI0qQkoJu2aXvhK0zsyXGTAA2gbA2ZMn8vGJ9YNT29BasKVTM5Y4kkjkk+w4ge3rVf1XVWtsLbOcKCpDGApEjgeUcz/rNLdb8RwseXcDAYHkTInt3Ikzx2mpZFqykNOi1W743QJiRwY+uRP/ABXo1gIz6gk+ZsccTBAx+tJujdUW4hPOD6zMEVvcMiTM5n19Sa8/Z3aG120COIPqFYFQPzYOZrywgHPlkfmzPrtIyM0v0935hJ7YExjOaZpcnkgBiDMCZnEcYpoSaFkiNQUzJI7ZBg/bPap9L125bJXd5T6wQDzB9Rg/rzW14zEhQd0SCBiO84pZ1ZxGcEYyYIxwDx9q6IT2Rask6r8N6XUFLhtBHVgX2HajAmMr7n0z71C2sCWUAgEBuIGCeCOfUUP8P9Rn+GDkHA+buD+nl/eguudEuKbm2SC5PJ3bZJEexBozmts0MaRv1L4hAOT+Xt9M1503rAIUk+UqSM+hYH9xSu50VnVXPY7W/qD95NeWuhbAATIG4Aj3OJ+xNcEuHl7O2MW/A6/GeJet7XBAzAgetMjp1dfMfzNz/wAVz/UtcsupAiO/arB034rhQGj3MfzHtWdx2noKhfQ01Xw8sk2z6e/uePtSfb4ZYOIP07yKsOl6ujAQABzjvmpbq27logj5zJ7EBZAj9f2oL+S09jqNdoV9O6kysR/Lk+nEmn7Jb1Nsblz9MwDJIx7c1V9Tba0H2gMLh2g+kmTj/Koq8dN6WF2qCQVRBkmYhQTjgbmP02mqxkp7ibKkiiX9Pd010FSSuADzMkzPpgVbOl/GwD5kBm9jkx/t+9e9S6cGS5Iwpj/McCPoP9aol7//ADvPI3d+CBmfYzGKaOWUZEnCORU+zuSX/GUNbIVxx7+x9vT0ptoNV4iAnkYI96498L/Er4Mn5vXnB7f95rqfRNULkuB84BPpIgfuP6VT+VWTHa8HnyxuDpjYitSK2ryvElGwGhWtdtSGtai4GPIryt6yhwMc1talrVw2S25zJRSWyQA0MRKqYyAf9hWaVvxDO15WD+4ML6LPcnnOQfahzqLpa3ZZbSxxc2kXNwyADmQQTj1FN9J1GILBgflkqRIHeRz94r6xU0DaZFd0tsjyIVOdxneWIAlZ7ggiZBoUXFvXlQBN3dsp7bWPBI5HOAfpRXUL4Ntmt3RbuAndb5DniDEHOOOaVrr7rM9olJKyilNogZIAY7lIU8mRiKwSXXdYAfEtZAjEK3uGAAESI9PUZonrWmR0VBvQEK7BghtztEAhclCcnd3APekuv6SpbdJsuy7hmbbE4iAD6g45+xqPrt8JbshrhVgq+I9qCG4z37c/bvFUaT9pJN+Q3qPR1/CxuYGF2Mg8gAkkEmSAQWhR3jniq31b4dsM9sIXJNuWKqG87QVHlGSWny9pH0q26XTtfsKbau+drsT4YYDuQPmny8ie+DW2p07tuDb8kKxBGRgKpjM4yO5jPryyb6OiMV2Uux8Ovp5Ctb3OdwbeQIUSdp+XuJBA/airOv8AP4d8eFdEGCR5hEjaVMEEwZFWLTfDh1GmfTC4xS2x2q07GHmkIezhieQYIWkbdKsXHKG4VSLbAXgAzACD4cTuYBCABHzGJFK8d7DyrRFcQrJJOQSTkyT7zntn3qXT64iJO3iJxM4PtitVsed1tP4lslWthlZNxY5QGAoCwTPuBB5qG44JYD5x+UwQZHY8NzzUXFodSseWNYr+8/Tt7nNA9QyCftk/oSCOKWeMbYP5jGZ7YwR3+1bLrxweMHIg+/2qkQMFsX2tXBcGCOTG33jPNW7Tatbx8QZEAMD6RyDVV1VsPkcHmcAx6VDpeovp33JxPHrSZYX0PCS8lv1PT1UxMo4MH68T7g0l1CFQVIyO3uOKb6H4itakFDCEwQJjPqJ/pW/WdJK7o8643Dh17fRh+9ebk06Z2QZX/DV1/rx+lL9d0gFRtWCSQVGR9a91KsrSDg/1qGx1ba0MTNGF+CzVdAdsvZYSMDv2+1PrXU9wkHOB60PbYXBBGD3pVf07WjIyBme/3oup99jqn2XK0CQNwHuPftFC6nqN2xdDITtMz+bBwRn1k0t6T14kbcbj39PQ00Zt4gme/PpU03jYK+Rrc+LbT2VDYfLOIwTJCxnJgsfqRSf4j0ymyidzlv8ACx/6B/lNV3Xfw7nAK5x2/atNH1ks0HzDjNdScmuQrxx8EnQ9QbV5Q0gKZP8A33ArsXwPcG0R7g+n5f8AcGuO6uwSNxwZ9ZMEwK6n/Z5qg1tcGJC/bt/+ISqx3f2cmdXE6EK9it9tZtqHA88jivIqXbXm2hwMRxXtb7aytwMcx6lZdmZ7aeIoWSRtDA+qqYPHtQD/ABAx27riqrKNoclQTEQxAgjOQc1LpdWEEG74gZvEgEqwg4G79qJ0fULd12PhhTkANB2x39Oa9rwAh6hr1S18rb1G1ntmePQzO7Pehg9shrtw3Qm2SXYAjOMLmf8Ac4rLmiult5VPCYibcyPeD9c/c1LrdX5lHiC2f5CQZHYEN70eLa+wclf0Garp9m9aCfxdyQfK3ExJA4YRmh7ehS2LZt+a4rRuaY2AfMZEkHA5H7Uztah9puvHhtEsiTGYIcDPPpTPV6mwEJtbdzkA5xHeOf0pdhdHvTeoIwCKYgD0SSZnaAc8H9aD+KbPkCJtLudpkkGMnG3IMjmo9N01ixuAW282CxEARgMoMn6mhtXrAU8IFGYMTuQiV7gKJgj9aTVlLdA2iv3rVpvCa2bKDJuAgiSd0bRPPYg0DbdTdMIqWjcRlZAdiuqkGFJhFaN0xM5Edpvwl5QUusoBbcChkiYIVsDBMwMj9qGOo1FsMpKxExtDeg/N8pn9xxTNCCjrelNx7jeIbpD7lEEBtpIdsHaAAvIGeMc1Nc0CXA925bextVSLaMLqXCA0DyjBJIx9KH0/RHbxW8O4ybhvAJUI3LuCIlYImB2ojXaW0m23iZBa6rXFCA8GMg4HPYdqVx0FPYovWXtwLuwq0GA4Z1ETBjkdpntW1y1I3gynEgx2zPcDFNPwD2y9gSQyBrZG264WGJiSAAcmfrSqxpi24nybLckL+Y+RRKNnuSeO/FR4lLBkVoB9TAGB9CT6/WtbjTzzPHvxyaYNqLRuFCwJXCuBtVj9Pyt29K1u9OKjPmJMyOOxP6cUORhPcsZkYIpj0z4rv2PKfPbOCrCcVjaYluCY5P8A3vWjaOT9SeTwB/SpzUZdlYzaCtbqrV4l7Q2zzbyY91Jz9qTaiyr88j9aPPTxjb/risfQE859/wDmuf0+L0dKzJqmLLGpNoxkgUdZ1YYT+taXunmlz2mtmR+lZwUv7HUyXVWfDfckkTTvp2r34Bk4kf8Ae1LtCfEGaHF82LhAMA9+cUrhz0+ynLQ665pkNsoPmGZ/3qoWCQfoYp44a4cTH7Us6ppSHHp+n3q+P4JOVbGumY3EjOMR9cV13+z3RAWraj8sH69yT9c/QRXIOgKJia7z8AdHazp9zcuSQPQf881safPic+eWrLPFZtraKyK6PTRxGu2s21tFZFbgjGm2sreKytwRjjLLvZfCULtB2XACSwbBDA/1oq90EyN4AZhBwdv2PrFRae74bA22ZrZXcdudh788Z7VJY6r4gBbfCvgNkH3ntNdN1oy+SZrjJae2vAInGAf5v2HBry7rLes04W9ZtO2QLinaQRicZU/tTTTai3euw3lUgjYMD0waD6l8H+FvOmUw4MrII3YggHg/SmTFaF/ROlmwpXxbhWD5WaeD/wBj6VsmnvEm6t0bd8QBDLAECO9MdDo3BKXFBjMg7SC2RM8/Xih7usuWriIxcMeFZRskT5gfUitbew6QV0vV+IpTAIJ8TaMkc7mU8E0Brb43Ra3wYKOogcAtKke8cV51m21h7d1iZuAqwABgxI+00TZa1s2tt3MQd3mwMGARntQfyZHraklwtwNJgwwgkECCpPpxW1/VocKQJbG4xG2ZDdxmo79xQ4uFS1tZHhNkwTzuOQO9aHSILxKFPDZgQHloxBjOOe9I41sZSs00lt7t3ZsuOslmUnw0MwBH8w5xSvW6ILcujwwqMyL4cSyHMuTEKJ+xng0z1PUrqXxte2FUmCBgKRlWz5uefajNVZXU2yzXwhUQCVUcZhfY0GH7Yt6h0gaZbIcFg4gKhkyDMsWBkhSQDgRNBajpfluASHuJCbswoOMwJheY70dpeilLdu5fZTcadi7pmTMhmII5xAxFEdN6QNUjq1wIy7lVGM7efMoJzBnjvStWwp6Kf/dG1/Dur/EfAuSdw58xA+bIEg54g1Na6beD+HaBUKu6HM+N/itTEiY/Wrb1Hojn8265bQB7rAMW5KROIABEEcn2qp9R15Y2kEvCsCVB3EkRA3E7CDkgDMc0jT6oOuwi3tMW7gCNP+VmHuf1I9qhuaPafMI74xAGB/vU/RNOtxt91PEBZhcJBti22NonJBn1zBg1D1nqK27zWipCiIVml1HoCPmHB+hqTg10E0t2yIn0B+1FWrUxjt9/+K2tIrrNtpBj6qMzI7VJat5xxjv6iks1kTdPBz//AH3obV/Du5ZjB745ptY4Prnn+lHWLc4IkwD3kxPlBA74/SjSYyk0UI9CuoZUgj6QaC6lpGGWBJHtXUDpVaOBM5ABETjPM/XNaP0kc4/T6wf2/ehxd2Osxz3SM2wTNC9U0jXNqoCWP/RA5NdSXpQYARMcDn9BRuh6YbT+JaRZjIUKjEAY2ECZxkTnmKpjh+WwTzaEv9nX9ldxSL+rBQci2fmP/qH5R7c/SuvKsCBVK0fxZcQqrywOfMNxiQI3qeZPp/rT/p/xLbuHaSFb6yvE89vvFdXpuOzmeTl2N6ytVuAiQZr2aUx7WVrurN1YxtWVpvrKxjl3UOppcbcibWWcr5Q2O9BzvUHaUUEEntM54r06N7YYkh7bAeb8yn1rNJfdGtmVFuRJ9c9xVWtgT0FtZCXP4beKSslRgj6Udp+ssstJiJKHmRz9KN6r0O3cQ3LZFtiMOv8ArHIpF0qzsTzMWBxP+1HVm7Rv1L4lN5Va0VRkOd0H7YqbV6e86brnyghgxaB6/YY/el2q6bbuPuVBbjBIxJHMj1ptobL3FNovvtgQUIER/LNZpNmukJtT1E+WVc7TgGHEd9rg88RR2mK3l3BysASuAecSPWa9FzybdiBc+xWB6eooI6JW86McjgGDngme1B7AtBP4pWumwQ24RtLKCr44B4Fea/QuuICP2lQQan6F4y527jkTiCPQ+v1r3qmta64JV0RYkE8Ec/QUtoamLms+IUtEnP2gjMExO3vTzpVtNNeZnhwUEg+aIOduInIwc0s1XUNNvUAumchwR90Yc14rttuCwdqvBM5M/U8UNJh219A/xJ1W29xtii0DywgtuzwDESMwJigbfxMhW0GAULIeF8zRiSfX3HrTLVC3dVWu7Q49pE8BoHrmhOo9AXaAFOZn39OTigpJ9mcWumA9R626spRsAeQ253IpgQ08yI5r3X/D5c23DeE94C4AG372XuwjykfpmorWie2ohlBbj/CQM7wcjt+9Haq472AwC7UI3bWPmk5EgTHr6etK4jKWiPSdRRXLP4ha4ykbZLKy8nGTBANEtprOqL3bj78sI3bbm7aQpAIiDg8DE96jv9KTaNULZkA/INvhsYBJH8uP96YWW091gik+IQZIx9PlJ5OOTzS1obyUbZfsX2tovy4MMN0wMFQSfT/irH0vUuf/ACWoJwDIHYg84kRBHtW91E0t53t/+YTuLq5BmCSYmGIjzcYPvXq3t7Fn3QxG0hwm4x5mUKTPlByKnKKYaDbaAgBcqP1xwPrNbLzxxj0k80r0yW9KJueeFnycniMdvY/rHFa6XrVy5e2ra3IzAKSYjdgSeO/2qbg10KWHT3mMtImBkwDj+WMHgc5o200wAZnJE+hwIjn2oLUWhbOwwrgA7ZnBwP3FEJdyS/oJjBwAPL6/8UUzUMrYn79/X6DtE8UVaX05/wC/9+1Baa53ImIMgEc/19Z9qJW7jP8AXg55/WmUhWgbqWghvHQHcP8AyIPzCRDwe4gf17UhN50Zl3keoMfmkowkQ8riB6H0zbVvdx2/TP17Ug+I7K7htYqYkwMkE4gGA4kccgie9duDJemRnEA6f8c3LZ8OTbuKTIumEKjkhZOePrByOKufTPjS1ckOYZVDNAMQe49R71za6i33AvASigq4KhXWQGC53Lntnk0UNIiXxsDgNbK7twAEDiDAIgc10PGpE1OjrWm1qXBuRgw9Rn3qQtXMel9cuWLm1QXXaDgbGPp5SdrduIq59M+IBcbYw2k8cj9QeK55YmisZpjvdXlaTWVOhzjHxh1lrflsQy947f4TQHRerbzva3diIjaSv1p5o9AjHdt8xMsOZ9qmOmW0QRNtWOVGR+naqxpMVpjPpHUryWC9pUuW1J8swff6R6Vv1JGuxcQeGSBjlfetLV62ltgkxckntn1FC3N66eV8wbHORWbsyVEui1CLKX891IwT9RUlq61wl7RKEKYJwWj2oXpPQ1d18bcWiQTj6CrDruiQhIYmOP8AiKVsZL5KpY1x2MlwE3NpOP3k1n95q5U27bDasSPMM/WrLY6K1xFyMcGBMehpV1joP4aLqs3zZXhT2j2FaEKtmnNOka2esIuDcIjJjJ9xHrUnW9l7T+JauMZI8jDaWHEj1FEqti6QHVbdwryI2kf70t1qKTsABFrHMgj2plUd+RXctE3QdGpWdQm4wdokdu8etTJ1BLqhbaqjyN3EwPas6Zft24m021jG6ePat9ZtFtmt583mBWGX0M0r2hlpijrVu2HdC7oTyRAz+U5EH7VJ0nSXLbLuZntMQSx+YiOwz39KIPSrLqty6WMZZRGR2g+teae0H3C3IVTKAnAEYg9zSv4Ca69bS3NoQb4w5mSDiGDY9OKEOs8BfBDEFwd8DndPYyKk1DPs8RgSDgtgkT9aXapDcwpO8QZgBY+3B9xSD9BXh+HtV9qIWCs4uSyg/L5ZKj0z61C+i0x1LtbZkQQikkAlgBJHaYOD7VEbAaztuKu8NADA7WQerd4zRqdA8UW1SwUjO8oYLCYfPtWbroFWNvhvqNoM5F0nxBHnBhgBg7iIJEkUo6vrUsmbalkAMFRvG4+UxOFHEnHFE/3UUum3duvC7WSANuM/6cYqv37l1dR4IabDsFiB5lYjk/X/AFoNGTGWs6hbuBFKXN6QxRvMFMYubvXJEUFovEBVb2UA4BnYD8rhT8309qd9b6SAF227lpJ2u8hgOc8/L2qddNbt+EqkK5I2CRgSBJ9pjmpuyqSE+u0zG6Ab437Q6FwVDgY2z8ykhfeY7VNoupXN9pGAC3MEuwhWHzAkcev0rfU6VV11u1dNq6Lq4zuC3DMtAEFjHGPtQep6Pd0lxDcKsocZgAEZChDGMHJ7Yn3ZwRPlZadYfDdQfm+aDEN/iU9wPStbHUO5jGcj3J/zTPNI+o3LSXERLjXU2yhQ7vDYmGG/gjjHeK0t6k74ciRJ9jA+Yj8oGf0rmkmmNWi4JqZJEZI4PbM8/SlvXtIb9o7MXU89s8exAjsV4+goO1rxAIO4RAz3PJ9s/wBKm/vAlpmTj9v9K0clOwOJUTeusPCvrbuNE+cDcwEyGYTJwOT7e9S2rxuyjShSYRjCkfyndIPGGGcCmGptW21Lm5bi2E8hlgDwTGYXBGOMetVXq2uOkuuLZDKYIHIEwYPYgx/WvUhlVHPLH5LJf19sWlF1iFBA3Ku0qIwGXjkfl5j2wz03WCLaMjrdXI3idwzHmUmfYx+lUl+totjwz5p/LyoHI2Hnue3YYrfouxwfCuFGcGUYDaQNpn65Kn2g07nfQiidS0/VyqhTe2kYKzx9Pava523Qjc87kBj80NAkYOPXGfespP0MNemX7lrDLvkcjkVPqUcxO4qe8ce1SalWt3JUjaRRnReppcJW6eP0pL3RStAWl8XIEsqfLPrUzdUZWIddu7mOBW2t1SN/DtypnDCpH0BC/MGnkmmpgPFLuY3GAMEc0ytfEDraO7zkYM8x60DbUoIB/XmtFs7ZYCe9KMBaf4vZLhVLiwTEEU61Ou8RD4ue/wDzSEae210nwhPOPWrX0vT2mt+bDHme1MxF9lVbS7yGtMBP5SDj3ptZvDO8KdoiR3P+9Q9XttbuQCGtnHlGR6ExUGjt2gPKzOxMFZxPqfSpuS6ZRJ9ozUu8+Tyk5Ck8FczS7X/EuquApbCncACTj60z1ujuXHIKjyqfzQYPoaWaTQnxBbgqI3A4M/egp+KM4+R1pt/gElUBwJkkA8ZB7UToel7lN1NoK4IA5EeaB2oSzp28NSWAknM4kHANL73xDqFbbaUbsgkmQR60HI1G26T4KEgNJBYHae/2NZf6cTYDoxkfOO4zEp6jFa9auOVV1VlZfmPAEj39aVG41zY8MGUDyTAIXk+4pZOhlbYbr9YrWQsy+wAZ8zEkTA7Hir90XrkrbRlIZgFEkQSBmP0qjaPSXrqpKITv3MflMHiD9e9HX+mPpytwPNwMVtqSSEJzI9fegnSM1bB/iazeDOGVlVWaDySG+XPeJpX0i0nicXLjBRIAJ2/4hJ55z71Yn8fUIWvKrbYBZSBkTOPTNS9PsWlM2wbabdrAnE5JOPy8mk5pOx3FtB2o0jGyQzFlIyGAmO6nuMHmqvf0dm9IK7CRFsyRM9iDk8DHpTPX9bWdgffIgbeT6A/X/Sq51bq722VAbc2GaLhJJ295Uc8/tRm72gQ1pjJ+hwjNuVXt/JcWQxKj8xnucUv1XWXvLauXWhp+fcsLI84VAI/ly307Gk/UusX0Ymd+5dyZhYBw8euBPt9aXr1dmtBC5YglmkBQJOc83J7z+9FvVIFb2XW/p3dWFq2bgXbEHIJ7yMyRmB3oP8fcseKm4ozHZt2r4hJkDkTMMYY4kTivPhb4vNu2UKjaxZkYkCCi8ZzGOaffHGn0+o0wuEA7QrC4vz9jA75/rUVF+WVcl8FR6ZqG3MFJZ1YblAbZtMidzRLbh9579mmi6qLhwZ9exBGII7Uo6t1S9plFtLSrbdGYPkE78KXxhlG2KWPvsqlyywLwC0ASCT8jg/NMSImklj5bFssPxnrGt2kO0kOHQkTg4P6wTVJdg/8ADjjLGSSYEjk8EQI9varxf+MwFVGtA3N1s+V4XzqcgHgwSIk/aqh1Lo92bpHMhgDC+X54WOcOMV0YU6JTF9i7aV7gYkqVIBHA+36ZqTp2suRt42EYPOSAYPMQf3FCWWts/wDEwBPsG7mY7+1ZcvBfl3QSCJ5An254irMmN/8A4iP5oJ9eZ/asoG6yMSxYqT+WBjt3zXtH9mOp9PM2zOcd6Gs/KfrWVlKuysuhhplxQVm4ZOTz61lZVF2TfQ1U4oXrNwizgkZFZWUkuyq9pp07ie8896J1DnOTwayspAol+H82XmkmgEPdjGRxisrK0/AI+Qi65NwyT2oTSufH5PFZWVOHQ8ui2dKH8H/N/rSl/wDzf+6vKynl2IumefF7HeonEJj7GlhX/wAJ/wADf1rKytI0Rl8Fsf42eGph1tjuX/7f/wCxrKykfQV7jfoP/wAz3uZ/ShPi0QcY8s4x3FZWVGX+L/orH/ILtLaB0skAk3GkkZMKYn6VF1Wyv92WG2jd+I5gTkvOaysroXt/RN9/sN+DrKva1hYBjLLJAJ27Plk9vaqf0nSIWSUU+VeVB/Nb/wBz+te1lIvajS7YP8R2wL0AADeMAQMlZxVg6qoHSiwwdymRzO7mfWsrKD7B4KwbhuMxclyLiiWO7G5xGfYAfamnV0AvYAEMeMf/AC7tZWU0ugxEXRkB1aAgEbmx2wGjFT/FlwyxkzvQT3jwuPpWVlOuiU+wO7bB1TAgESMR/wDTWlfVUAbAGDH2lsVlZVWIga80kz/3FZWVlIE//9k="/>
          <p:cNvSpPr>
            <a:spLocks noChangeAspect="1" noChangeArrowheads="1"/>
          </p:cNvSpPr>
          <p:nvPr/>
        </p:nvSpPr>
        <p:spPr bwMode="auto">
          <a:xfrm>
            <a:off x="63500" y="-895350"/>
            <a:ext cx="2466975" cy="18478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8676" name="AutoShape 4" descr="data:image/jpeg;base64,/9j/4AAQSkZJRgABAQAAAQABAAD/2wCEAAkGBhQSERUTExQUFRUVGBgYGBYYGBcUFhgYGBcVFxcXFRgXHSYeFxkkGhUVHy8gIycpLSwsFh8xNTAqNSYrLCkBCQoKDgwOGg8PGiwkHyQpLCwpLCwpLCwsLCwsLCksLCwsLCwsLCwsLCwsLCksKSwsKSwsKSwsLCwsLCwsKSwpLP/AABEIAMIBAwMBIgACEQEDEQH/xAAcAAACAgMBAQAAAAAAAAAAAAAEBQMGAAIHAQj/xABAEAACAQMDAgQEBAMIAQIHAQABAhEAAyEEEjEFQRMiUWEGMnGBFEKRoSNSsQcVYoLB0eHwM3KSFkNjg6Ky8ST/xAAaAQADAQEBAQAAAAAAAAAAAAABAgMABAUG/8QAKhEAAgICAgEEAgIBBQAAAAAAAAECEQMhEjFBEzJRYSKBBHEzBRQjkfD/2gAMAwEAAhEDEQA/AOUaG2yjeOKtmj166i3sfntVI0+tK47UfY1pQhl4qGTHy2h4S8SLD4RtnaftW9Tae+uot/4hQ+4jBrzckKZx58Tg7XRDrdCHGKSuhClT2qxoc0p68mxifUVb+Pkd8GGE3LsQLcg0wtjdSktTfoim4Qg5Neg9HVFpLZgsxIoro+rhgp9RR97pBBIY5FKvBKvuGYNK9oy+TsPWblv8OluRLCP2zXJOt6c6fUD0NWtj41tHVjuXIpb8QWfHtzHnWhFryFw1Yh6veDKCKM+Euo7HzwRVdCsTFMn8iAjBp5b0LFUMPiJle6WFKlSo0vs5zRaig9EpMI01wijrWuoC0ayc1GTJUn2OD1ArkU16Q7XTBwKW6K2CKcaO5s4qHrU6ZufHovHQdCFirfbaBXO+n9cIirFp+vAjmunE12izzRaHmovUo1eqrLuukUh6hrorosW7CW1eakGqqujWyaKt6mnTEGd/U0p1d2pHv0u1V6mSA2SWb+aYWdRVfW9mi7Opp0gcixW9RRVt6S6a9TLTvSyYUHisqMPXtJZQ+e9foNrsvoaEAIp38XaoDUvtHJoXploXOagrotKO9GnS+qG23NWq6vjpuT5hVT6j0wo0gYo3oHVijAVHLHkrRSM1OPBjnQ3QQVbBrfrPRN1qQ24xRut6YLqi7b57ilPUS6bWBI9fSueEeE9eTnknj/AqF60VYgiKcfCaE3xHaj+s9NF60LqDzDkUJ8HNGoANdnNThozdob67UTqGBPalemH8Rk/SrHqPhpr2qlWVQMszTGewA5NK+s9ObTarY0EqRJXIMgEEfY0tNLQ+N6R70S4wu7JiifFK6gqeGFLNZqNl5WFa3NWVvq7cUtWi6+xhoujjxmEc5qHq/SR2qxaENqLgNtYXuaaXegB5BOaeKb2wTqqiczt2ADUjCmPW+meC+DIpeK0jgk9ntuvWFYK9NSYBp00yKaW7RpZ0VZJqwBYqDqycoN9G+iYinFm4aC6eVnNNi4jFXg1QihIL090xFKus1Lc1kUu1N/dXRGXgvGDRBYoxDUNi1RXh1WI5Fcel+puUbfpVqWqqJs1D1NaehkohRVLEGemu0109+q7buxRdrWVKQ8WWIX6ykf4+sqQ9lR6r0ddQhcfOhyPWld/ReQXLYjbyK6D+AW4ZtkAsOPWkXVPhi6POgn+ZR/WoQU+qPVm4NX5+ALQ6NNVpywYBlwQeZqodR0ZtuY7Grl07pot7t0ru+0GoL1u2xKXY9n/3rJpbObhbtdkXwf1c7wuTOI5pr8YaeLauolH4YcT3Hsfaqu+luaK8Li+ZZw3IIIjP2NXTp3WxqrJFwFxEOmCQBw1sxgieP19gkr/voM05LZWOlauPp3FPR0dGi9aGRyBSvqXw6bA8VG3ocq3AI9COzDuO1S9I60U8y5B5Fc84yxSteTkScXXyWLRNOotejGD9wYn7xUPxzpVV1cjFxBn/ABJ5SP02H70dolW8Fu2+QQY9wZo7436Z4uleBm0wuD/0nyt/VT/lrqxq4seKcdP5OQ6q7Lj0mrRa6ch2u4xVVYbHg8VddDeFzTwOwpJaao6PDLHpeoWrNvyxxS1+qHLTmqq+oY+WeK2fWFcV0qNo5JZWnSPerFnMkzSzwSKc6e0XExWX9IAOKlODRDkJYrK9uHNeCoMIy6Pcgmn2n1gZ4pH0uzIJqLxSl2e1Qa5MpCVFpv2DyKYaW4YrTpP8QCrFp+j0ragNHbK9cQmvBpzVs/uQelQ3+kwKeOYs1oQWbdTslFjSVsdPXWs6o5xJqVpXfs1Z7mjoW50+t/uEKyvpaqTZTc9OrVtBRX8lC0Jya08WmdzQ0M+hreumFAv4msqU6I1lD1kYU9a6ndG25bBCRulex+3atdL8dXi2VMkRgY+9D6bVXbH8G8pScEMpUxwYDDNDdS0qlSttzPYcTWjdU3s9GUpeBj8SfGbtaFqE3cyIJj0+tK+k9PuaxgjOFEYciM9h70r0fTHLSytCnzdvtPanzau6LcMCFH/j28j2PqKdyaRox5O2OtH0O/ZU276blHDcqR7elEaDpHgHx7I3J3XutZ0j4wATa5J2iCj9x7VZ9oYLe0wVgR57Y7j296nLhL8V/wC/odJqrFe0C3u27tPdw9v+VuxU/lPoftVd6j0Q6T+PaPiWGPPcf4WHZv69qv8ApNKoMAfw7nKnse4pNrNKdM7CA9m55WRsqR6N6H0PNVjHlHjMhJU7Qq+HOpK7SvlPp2NX25ZFxVVvlu29jekMu0n7HNU7V9CRbYuWZNuYn8yn+V/9D3q29PtH8FZbkgEe/wA7RSY21l4sRz5WjjHVdCVdkYQykg/UGD/Sp/hjqOxyjcGrh/aN8Okub9sZYBmHrI8x/UGuY/iCrg+lPOHg2NtPZbupaMq+4cGoPw4bk0UnVhc0+eQKrg1TE81zJtdMjkxUzo/QenAact9aT27QuMR71avhNd2jzzFVe5c8G4x9zXRDI3Vk3FLsB6r0CBIpBsIMVY+q/EIKwKqV7VksTTZYxftNjhJ9j7T6oIKg1D7iDSZNUSQKe2tISAa43Dg7KuNIf9F1+2BNdW6Qu62D7VyLS9NuMBstu2fyqx/oK7B8NaZxZUOrKQOCCK5ckX3QcfYYbVQXtNINM/ArVrNQcqLNlYbR1p+Fp++lrT8JUvVZHiIzo60bQU+/C1n4Wl9Rm4lePTq1PTasf4Ws/C0PVZuJWH6V7VA/SKt34WtDo6yys3Ep/wDc3tXlXD8EKym9Vm4lS1ei8Y/xVtnLGHhhEHlWkSOY/Q1Ub/8AZ8jAsh8O6MhVPipcHJCy24ERyP071dVO5vNwOQVwrSZ8rE7Twf0FE6jRO7Kd3hBgJZfMZkwQJ8hORkeuCa+qbT8FKaKj0Xot5HIuKl1HAkqwMxxI5B9qN6he0SWwXKgHhcE/aj+kW/M7vdPhKwgwq99sOY9hzBAbkxRfWfhjSaoRdsqJmGH8NweJV1+YSQYMjjGanLF4TGWT6OZdaTSXc2nIacUPpOp6jp1wbpAYSJ4Ippqv7LVs3bY/GpBeG3IyMqmdrA5V+IPGeJq2/HvR9OnTDaF0XtQAGRzEmCJiP0iovC1plIzVE/R/iOxqlEkI8D7mmWrCkEMN4jzAZkf79xXCNBavhoUMCM10r4V66xtMsEuAASfy+9H8kqf6Yrp+0aNpm0j7li5Zcd8gqezCn9nqFtrSi35VAjYTO3HH/T3oHQaseGFbMSM5mgtTY2tut9sYyBPrOD6R+9UU12D09jTqlgXlXaQGUEQ3DK2dvsZBI+/rjjnxl0Q2bplSpbIB4P0Pf7V0izqW83Mrz5SI798zP1o/8Wty34d62txGGQ4BGe4J4M96bUnZnBpHI+jg+GQazS6cbpPE10XUfAmnuKfw13wiRhXl0n0D8j7zVA638Ma3SZu2iEn5189v/wBy8feK5ZYZWxMn5HSvg/WL4fhigviHo8sTHNUX4X+JGs3lDcE11fV9Us3tltSdzKSzASqACcnALe33PvSGNyXE5ZxfRx/W9OcM21WIHJAJAn1IGKZdC+B31FzbddbKgAsT5nE/KAkiGPuRHf0q39RVnYKAQgO4qoCqxXANwiN/ExxnivLOnIkiJMsYzk+/2/euiOKEPfI6Y82qSIm/s/6dZMtcu3WX/FtBP+UCBPv96sHSddo7Ui1bVe245JJ7AnjFUjVteDQQTuMfvWm1lUSIlifXsKtJ4UvxezQxTb/JHTr/AFcsBsYLniAML9Pf+lQf/E+otwdojny459sVz49WfygMQAMfUkn/AFp303r5JAYgx/p/0VOWWUftFlgT6Lrp/wC0ATBEj3M/Wnek+JbNzHB9q5zq+lLcG5DDciOPvS63r20zjxJAnH/f0pf+HMqkhXia6O0m2sbgRH9Pr6Vr4IiRBHqMiqX0H4pJiWySfYQJNWRLm7zWiFbuv5D9uxrhyf6Zift0T67DjZrU2azTa0MSpww5FEla8fN/FlidMIL4VeeFRJWtSK5nGjA/h1nhVMRXlIYi8KvKnrKJjm+t1ZC+ZHzBIMD6kYMgcnIopHlU/laRNs7cjgEbiQcYP37Coxqrgt2xcW8pXIJ3EMSYIDDjkdxPavUW0m4nyG6T+UCfmgw0lWkNycxX2Nqgu7DlIKTdtY4lCqiZmXk43SOcGD90lrVvambD+HvJZWi61tlhSVUcLGfpTfTdcYIRcUsEWGMKwPuYwFP8p4gfSgnK3B4odptkbLibvKvPhskTiD24zTJ1qhXs11K2tZb2ynjLITZmGEmADmME+ojuK1/uu4rAO9tkIMgkBlZYPlPymfMMcEcQYplp+rBFNu/a8r+ZdgL/ADnIlgDPmJB947Ul6m6qo3MxUK0MBugLIyDAW6cAiZMGDOKpHI0qQkoJu2aXvhK0zsyXGTAA2gbA2ZMn8vGJ9YNT29BasKVTM5Y4kkjkk+w4ge3rVf1XVWtsLbOcKCpDGApEjgeUcz/rNLdb8RwseXcDAYHkTInt3Ikzx2mpZFqykNOi1W743QJiRwY+uRP/ABXo1gIz6gk+ZsccTBAx+tJujdUW4hPOD6zMEVvcMiTM5n19Sa8/Z3aG120COIPqFYFQPzYOZrywgHPlkfmzPrtIyM0v0935hJ7YExjOaZpcnkgBiDMCZnEcYpoSaFkiNQUzJI7ZBg/bPap9L125bJXd5T6wQDzB9Rg/rzW14zEhQd0SCBiO84pZ1ZxGcEYyYIxwDx9q6IT2Rask6r8N6XUFLhtBHVgX2HajAmMr7n0z71C2sCWUAgEBuIGCeCOfUUP8P9Rn+GDkHA+buD+nl/eguudEuKbm2SC5PJ3bZJEexBozmts0MaRv1L4hAOT+Xt9M1503rAIUk+UqSM+hYH9xSu50VnVXPY7W/qD95NeWuhbAATIG4Aj3OJ+xNcEuHl7O2MW/A6/GeJet7XBAzAgetMjp1dfMfzNz/wAVz/UtcsupAiO/arB034rhQGj3MfzHtWdx2noKhfQ01Xw8sk2z6e/uePtSfb4ZYOIP07yKsOl6ujAQABzjvmpbq27logj5zJ7EBZAj9f2oL+S09jqNdoV9O6kysR/Lk+nEmn7Jb1Nsblz9MwDJIx7c1V9Tba0H2gMLh2g+kmTj/Koq8dN6WF2qCQVRBkmYhQTjgbmP02mqxkp7ibKkiiX9Pd010FSSuADzMkzPpgVbOl/GwD5kBm9jkx/t+9e9S6cGS5Iwpj/McCPoP9aol7//ADvPI3d+CBmfYzGKaOWUZEnCORU+zuSX/GUNbIVxx7+x9vT0ptoNV4iAnkYI96498L/Er4Mn5vXnB7f95rqfRNULkuB84BPpIgfuP6VT+VWTHa8HnyxuDpjYitSK2ryvElGwGhWtdtSGtai4GPIryt6yhwMc1talrVw2S25zJRSWyQA0MRKqYyAf9hWaVvxDO15WD+4ML6LPcnnOQfahzqLpa3ZZbSxxc2kXNwyADmQQTj1FN9J1GILBgflkqRIHeRz94r6xU0DaZFd0tsjyIVOdxneWIAlZ7ggiZBoUXFvXlQBN3dsp7bWPBI5HOAfpRXUL4Ntmt3RbuAndb5DniDEHOOOaVrr7rM9olJKyilNogZIAY7lIU8mRiKwSXXdYAfEtZAjEK3uGAAESI9PUZonrWmR0VBvQEK7BghtztEAhclCcnd3APekuv6SpbdJsuy7hmbbE4iAD6g45+xqPrt8JbshrhVgq+I9qCG4z37c/bvFUaT9pJN+Q3qPR1/CxuYGF2Mg8gAkkEmSAQWhR3jniq31b4dsM9sIXJNuWKqG87QVHlGSWny9pH0q26XTtfsKbau+drsT4YYDuQPmny8ie+DW2p07tuDb8kKxBGRgKpjM4yO5jPryyb6OiMV2Uux8Ovp5Ctb3OdwbeQIUSdp+XuJBA/airOv8AP4d8eFdEGCR5hEjaVMEEwZFWLTfDh1GmfTC4xS2x2q07GHmkIezhieQYIWkbdKsXHKG4VSLbAXgAzACD4cTuYBCABHzGJFK8d7DyrRFcQrJJOQSTkyT7zntn3qXT64iJO3iJxM4PtitVsed1tP4lslWthlZNxY5QGAoCwTPuBB5qG44JYD5x+UwQZHY8NzzUXFodSseWNYr+8/Tt7nNA9QyCftk/oSCOKWeMbYP5jGZ7YwR3+1bLrxweMHIg+/2qkQMFsX2tXBcGCOTG33jPNW7Tatbx8QZEAMD6RyDVV1VsPkcHmcAx6VDpeovp33JxPHrSZYX0PCS8lv1PT1UxMo4MH68T7g0l1CFQVIyO3uOKb6H4itakFDCEwQJjPqJ/pW/WdJK7o8643Dh17fRh+9ebk06Z2QZX/DV1/rx+lL9d0gFRtWCSQVGR9a91KsrSDg/1qGx1ba0MTNGF+CzVdAdsvZYSMDv2+1PrXU9wkHOB60PbYXBBGD3pVf07WjIyBme/3oup99jqn2XK0CQNwHuPftFC6nqN2xdDITtMz+bBwRn1k0t6T14kbcbj39PQ00Zt4gme/PpU03jYK+Rrc+LbT2VDYfLOIwTJCxnJgsfqRSf4j0ymyidzlv8ACx/6B/lNV3Xfw7nAK5x2/atNH1ks0HzDjNdScmuQrxx8EnQ9QbV5Q0gKZP8A33ArsXwPcG0R7g+n5f8AcGuO6uwSNxwZ9ZMEwK6n/Z5qg1tcGJC/bt/+ISqx3f2cmdXE6EK9it9tZtqHA88jivIqXbXm2hwMRxXtb7aytwMcx6lZdmZ7aeIoWSRtDA+qqYPHtQD/ABAx27riqrKNoclQTEQxAgjOQc1LpdWEEG74gZvEgEqwg4G79qJ0fULd12PhhTkANB2x39Oa9rwAh6hr1S18rb1G1ntmePQzO7Pehg9shrtw3Qm2SXYAjOMLmf8Ac4rLmiult5VPCYibcyPeD9c/c1LrdX5lHiC2f5CQZHYEN70eLa+wclf0Garp9m9aCfxdyQfK3ExJA4YRmh7ehS2LZt+a4rRuaY2AfMZEkHA5H7Uztah9puvHhtEsiTGYIcDPPpTPV6mwEJtbdzkA5xHeOf0pdhdHvTeoIwCKYgD0SSZnaAc8H9aD+KbPkCJtLudpkkGMnG3IMjmo9N01ixuAW282CxEARgMoMn6mhtXrAU8IFGYMTuQiV7gKJgj9aTVlLdA2iv3rVpvCa2bKDJuAgiSd0bRPPYg0DbdTdMIqWjcRlZAdiuqkGFJhFaN0xM5Edpvwl5QUusoBbcChkiYIVsDBMwMj9qGOo1FsMpKxExtDeg/N8pn9xxTNCCjrelNx7jeIbpD7lEEBtpIdsHaAAvIGeMc1Nc0CXA925bextVSLaMLqXCA0DyjBJIx9KH0/RHbxW8O4ybhvAJUI3LuCIlYImB2ojXaW0m23iZBa6rXFCA8GMg4HPYdqVx0FPYovWXtwLuwq0GA4Z1ETBjkdpntW1y1I3gynEgx2zPcDFNPwD2y9gSQyBrZG264WGJiSAAcmfrSqxpi24nybLckL+Y+RRKNnuSeO/FR4lLBkVoB9TAGB9CT6/WtbjTzzPHvxyaYNqLRuFCwJXCuBtVj9Pyt29K1u9OKjPmJMyOOxP6cUORhPcsZkYIpj0z4rv2PKfPbOCrCcVjaYluCY5P8A3vWjaOT9SeTwB/SpzUZdlYzaCtbqrV4l7Q2zzbyY91Jz9qTaiyr88j9aPPTxjb/risfQE859/wDmuf0+L0dKzJqmLLGpNoxkgUdZ1YYT+taXunmlz2mtmR+lZwUv7HUyXVWfDfckkTTvp2r34Bk4kf8Ae1LtCfEGaHF82LhAMA9+cUrhz0+ynLQ665pkNsoPmGZ/3qoWCQfoYp44a4cTH7Us6ppSHHp+n3q+P4JOVbGumY3EjOMR9cV13+z3RAWraj8sH69yT9c/QRXIOgKJia7z8AdHazp9zcuSQPQf881safPic+eWrLPFZtraKyK6PTRxGu2s21tFZFbgjGm2sreKytwRjjLLvZfCULtB2XACSwbBDA/1oq90EyN4AZhBwdv2PrFRae74bA22ZrZXcdudh788Z7VJY6r4gBbfCvgNkH3ntNdN1oy+SZrjJae2vAInGAf5v2HBry7rLes04W9ZtO2QLinaQRicZU/tTTTai3euw3lUgjYMD0waD6l8H+FvOmUw4MrII3YggHg/SmTFaF/ROlmwpXxbhWD5WaeD/wBj6VsmnvEm6t0bd8QBDLAECO9MdDo3BKXFBjMg7SC2RM8/Xih7usuWriIxcMeFZRskT5gfUitbew6QV0vV+IpTAIJ8TaMkc7mU8E0Brb43Ra3wYKOogcAtKke8cV51m21h7d1iZuAqwABgxI+00TZa1s2tt3MQd3mwMGARntQfyZHraklwtwNJgwwgkECCpPpxW1/VocKQJbG4xG2ZDdxmo79xQ4uFS1tZHhNkwTzuOQO9aHSILxKFPDZgQHloxBjOOe9I41sZSs00lt7t3ZsuOslmUnw0MwBH8w5xSvW6ILcujwwqMyL4cSyHMuTEKJ+xng0z1PUrqXxte2FUmCBgKRlWz5uefajNVZXU2yzXwhUQCVUcZhfY0GH7Yt6h0gaZbIcFg4gKhkyDMsWBkhSQDgRNBajpfluASHuJCbswoOMwJheY70dpeilLdu5fZTcadi7pmTMhmII5xAxFEdN6QNUjq1wIy7lVGM7efMoJzBnjvStWwp6Kf/dG1/Dur/EfAuSdw58xA+bIEg54g1Na6beD+HaBUKu6HM+N/itTEiY/Wrb1Hojn8265bQB7rAMW5KROIABEEcn2qp9R15Y2kEvCsCVB3EkRA3E7CDkgDMc0jT6oOuwi3tMW7gCNP+VmHuf1I9qhuaPafMI74xAGB/vU/RNOtxt91PEBZhcJBti22NonJBn1zBg1D1nqK27zWipCiIVml1HoCPmHB+hqTg10E0t2yIn0B+1FWrUxjt9/+K2tIrrNtpBj6qMzI7VJat5xxjv6iks1kTdPBz//AH3obV/Du5ZjB745ptY4Prnn+lHWLc4IkwD3kxPlBA74/SjSYyk0UI9CuoZUgj6QaC6lpGGWBJHtXUDpVaOBM5ABETjPM/XNaP0kc4/T6wf2/ehxd2Osxz3SM2wTNC9U0jXNqoCWP/RA5NdSXpQYARMcDn9BRuh6YbT+JaRZjIUKjEAY2ECZxkTnmKpjh+WwTzaEv9nX9ldxSL+rBQci2fmP/qH5R7c/SuvKsCBVK0fxZcQqrywOfMNxiQI3qeZPp/rT/p/xLbuHaSFb6yvE89vvFdXpuOzmeTl2N6ytVuAiQZr2aUx7WVrurN1YxtWVpvrKxjl3UOppcbcibWWcr5Q2O9BzvUHaUUEEntM54r06N7YYkh7bAeb8yn1rNJfdGtmVFuRJ9c9xVWtgT0FtZCXP4beKSslRgj6Udp+ssstJiJKHmRz9KN6r0O3cQ3LZFtiMOv8ArHIpF0qzsTzMWBxP+1HVm7Rv1L4lN5Va0VRkOd0H7YqbV6e86brnyghgxaB6/YY/el2q6bbuPuVBbjBIxJHMj1ptobL3FNovvtgQUIER/LNZpNmukJtT1E+WVc7TgGHEd9rg88RR2mK3l3BysASuAecSPWa9FzybdiBc+xWB6eooI6JW86McjgGDngme1B7AtBP4pWumwQ24RtLKCr44B4Fea/QuuICP2lQQan6F4y527jkTiCPQ+v1r3qmta64JV0RYkE8Ec/QUtoamLms+IUtEnP2gjMExO3vTzpVtNNeZnhwUEg+aIOduInIwc0s1XUNNvUAumchwR90Yc14rttuCwdqvBM5M/U8UNJh219A/xJ1W29xtii0DywgtuzwDESMwJigbfxMhW0GAULIeF8zRiSfX3HrTLVC3dVWu7Q49pE8BoHrmhOo9AXaAFOZn39OTigpJ9mcWumA9R626spRsAeQ253IpgQ08yI5r3X/D5c23DeE94C4AG372XuwjykfpmorWie2ohlBbj/CQM7wcjt+9Haq472AwC7UI3bWPmk5EgTHr6etK4jKWiPSdRRXLP4ha4ykbZLKy8nGTBANEtprOqL3bj78sI3bbm7aQpAIiDg8DE96jv9KTaNULZkA/INvhsYBJH8uP96YWW091gik+IQZIx9PlJ5OOTzS1obyUbZfsX2tovy4MMN0wMFQSfT/irH0vUuf/ACWoJwDIHYg84kRBHtW91E0t53t/+YTuLq5BmCSYmGIjzcYPvXq3t7Fn3QxG0hwm4x5mUKTPlByKnKKYaDbaAgBcqP1xwPrNbLzxxj0k80r0yW9KJueeFnycniMdvY/rHFa6XrVy5e2ra3IzAKSYjdgSeO/2qbg10KWHT3mMtImBkwDj+WMHgc5o200wAZnJE+hwIjn2oLUWhbOwwrgA7ZnBwP3FEJdyS/oJjBwAPL6/8UUzUMrYn79/X6DtE8UVaX05/wC/9+1Baa53ImIMgEc/19Z9qJW7jP8AXg55/WmUhWgbqWghvHQHcP8AyIPzCRDwe4gf17UhN50Zl3keoMfmkowkQ8riB6H0zbVvdx2/TP17Ug+I7K7htYqYkwMkE4gGA4kccgie9duDJemRnEA6f8c3LZ8OTbuKTIumEKjkhZOePrByOKufTPjS1ckOYZVDNAMQe49R71za6i33AvASigq4KhXWQGC53Lntnk0UNIiXxsDgNbK7twAEDiDAIgc10PGpE1OjrWm1qXBuRgw9Rn3qQtXMel9cuWLm1QXXaDgbGPp5SdrduIq59M+IBcbYw2k8cj9QeK55YmisZpjvdXlaTWVOhzjHxh1lrflsQy947f4TQHRerbzva3diIjaSv1p5o9AjHdt8xMsOZ9qmOmW0QRNtWOVGR+naqxpMVpjPpHUryWC9pUuW1J8swff6R6Vv1JGuxcQeGSBjlfetLV62ltgkxckntn1FC3N66eV8wbHORWbsyVEui1CLKX891IwT9RUlq61wl7RKEKYJwWj2oXpPQ1d18bcWiQTj6CrDruiQhIYmOP8AiKVsZL5KpY1x2MlwE3NpOP3k1n95q5U27bDasSPMM/WrLY6K1xFyMcGBMehpV1joP4aLqs3zZXhT2j2FaEKtmnNOka2esIuDcIjJjJ9xHrUnW9l7T+JauMZI8jDaWHEj1FEqti6QHVbdwryI2kf70t1qKTsABFrHMgj2plUd+RXctE3QdGpWdQm4wdokdu8etTJ1BLqhbaqjyN3EwPas6Zft24m021jG6ePat9ZtFtmt583mBWGX0M0r2hlpijrVu2HdC7oTyRAz+U5EH7VJ0nSXLbLuZntMQSx+YiOwz39KIPSrLqty6WMZZRGR2g+teae0H3C3IVTKAnAEYg9zSv4Ca69bS3NoQb4w5mSDiGDY9OKEOs8BfBDEFwd8DndPYyKk1DPs8RgSDgtgkT9aXapDcwpO8QZgBY+3B9xSD9BXh+HtV9qIWCs4uSyg/L5ZKj0z61C+i0x1LtbZkQQikkAlgBJHaYOD7VEbAaztuKu8NADA7WQerd4zRqdA8UW1SwUjO8oYLCYfPtWbroFWNvhvqNoM5F0nxBHnBhgBg7iIJEkUo6vrUsmbalkAMFRvG4+UxOFHEnHFE/3UUum3duvC7WSANuM/6cYqv37l1dR4IabDsFiB5lYjk/X/AFoNGTGWs6hbuBFKXN6QxRvMFMYubvXJEUFovEBVb2UA4BnYD8rhT8309qd9b6SAF227lpJ2u8hgOc8/L2qddNbt+EqkK5I2CRgSBJ9pjmpuyqSE+u0zG6Ab437Q6FwVDgY2z8ykhfeY7VNoupXN9pGAC3MEuwhWHzAkcev0rfU6VV11u1dNq6Lq4zuC3DMtAEFjHGPtQep6Pd0lxDcKsocZgAEZChDGMHJ7Yn3ZwRPlZadYfDdQfm+aDEN/iU9wPStbHUO5jGcj3J/zTPNI+o3LSXERLjXU2yhQ7vDYmGG/gjjHeK0t6k74ciRJ9jA+Yj8oGf0rmkmmNWi4JqZJEZI4PbM8/SlvXtIb9o7MXU89s8exAjsV4+goO1rxAIO4RAz3PJ9s/wBKm/vAlpmTj9v9K0clOwOJUTeusPCvrbuNE+cDcwEyGYTJwOT7e9S2rxuyjShSYRjCkfyndIPGGGcCmGptW21Lm5bi2E8hlgDwTGYXBGOMetVXq2uOkuuLZDKYIHIEwYPYgx/WvUhlVHPLH5LJf19sWlF1iFBA3Ku0qIwGXjkfl5j2wz03WCLaMjrdXI3idwzHmUmfYx+lUl+totjwz5p/LyoHI2Hnue3YYrfouxwfCuFGcGUYDaQNpn65Kn2g07nfQiidS0/VyqhTe2kYKzx9Pava523Qjc87kBj80NAkYOPXGfespP0MNemX7lrDLvkcjkVPqUcxO4qe8ce1SalWt3JUjaRRnReppcJW6eP0pL3RStAWl8XIEsqfLPrUzdUZWIddu7mOBW2t1SN/DtypnDCpH0BC/MGnkmmpgPFLuY3GAMEc0ytfEDraO7zkYM8x60DbUoIB/XmtFs7ZYCe9KMBaf4vZLhVLiwTEEU61Ou8RD4ue/wDzSEae210nwhPOPWrX0vT2mt+bDHme1MxF9lVbS7yGtMBP5SDj3ptZvDO8KdoiR3P+9Q9XttbuQCGtnHlGR6ExUGjt2gPKzOxMFZxPqfSpuS6ZRJ9ozUu8+Tyk5Ck8FczS7X/EuquApbCncACTj60z1ujuXHIKjyqfzQYPoaWaTQnxBbgqI3A4M/egp+KM4+R1pt/gElUBwJkkA8ZB7UToel7lN1NoK4IA5EeaB2oSzp28NSWAknM4kHANL73xDqFbbaUbsgkmQR60HI1G26T4KEgNJBYHae/2NZf6cTYDoxkfOO4zEp6jFa9auOVV1VlZfmPAEj39aVG41zY8MGUDyTAIXk+4pZOhlbYbr9YrWQsy+wAZ8zEkTA7Hir90XrkrbRlIZgFEkQSBmP0qjaPSXrqpKITv3MflMHiD9e9HX+mPpytwPNwMVtqSSEJzI9fegnSM1bB/iazeDOGVlVWaDySG+XPeJpX0i0nicXLjBRIAJ2/4hJ55z71Yn8fUIWvKrbYBZSBkTOPTNS9PsWlM2wbabdrAnE5JOPy8mk5pOx3FtB2o0jGyQzFlIyGAmO6nuMHmqvf0dm9IK7CRFsyRM9iDk8DHpTPX9bWdgffIgbeT6A/X/Sq51bq722VAbc2GaLhJJ295Uc8/tRm72gQ1pjJ+hwjNuVXt/JcWQxKj8xnucUv1XWXvLauXWhp+fcsLI84VAI/ly307Gk/UusX0Ymd+5dyZhYBw8euBPt9aXr1dmtBC5YglmkBQJOc83J7z+9FvVIFb2XW/p3dWFq2bgXbEHIJ7yMyRmB3oP8fcseKm4ozHZt2r4hJkDkTMMYY4kTivPhb4vNu2UKjaxZkYkCCi8ZzGOaffHGn0+o0wuEA7QrC4vz9jA75/rUVF+WVcl8FR6ZqG3MFJZ1YblAbZtMidzRLbh9579mmi6qLhwZ9exBGII7Uo6t1S9plFtLSrbdGYPkE78KXxhlG2KWPvsqlyywLwC0ASCT8jg/NMSImklj5bFssPxnrGt2kO0kOHQkTg4P6wTVJdg/8ADjjLGSSYEjk8EQI9varxf+MwFVGtA3N1s+V4XzqcgHgwSIk/aqh1Lo92bpHMhgDC+X54WOcOMV0YU6JTF9i7aV7gYkqVIBHA+36ZqTp2suRt42EYPOSAYPMQf3FCWWts/wDEwBPsG7mY7+1ZcvBfl3QSCJ5An254irMmN/8A4iP5oJ9eZ/asoG6yMSxYqT+WBjt3zXtH9mOp9PM2zOcd6Gs/KfrWVlKuysuhhplxQVm4ZOTz61lZVF2TfQ1U4oXrNwizgkZFZWUkuyq9pp07ie8896J1DnOTwayspAol+H82XmkmgEPdjGRxisrK0/AI+Qi65NwyT2oTSufH5PFZWVOHQ8ui2dKH8H/N/rSl/wDzf+6vKynl2IumefF7HeonEJj7GlhX/wAJ/wADf1rKytI0Rl8Fsf42eGph1tjuX/7f/wCxrKykfQV7jfoP/wAz3uZ/ShPi0QcY8s4x3FZWVGX+L/orH/ILtLaB0skAk3GkkZMKYn6VF1Wyv92WG2jd+I5gTkvOaysroXt/RN9/sN+DrKva1hYBjLLJAJ27Plk9vaqf0nSIWSUU+VeVB/Nb/wBz+te1lIvajS7YP8R2wL0AADeMAQMlZxVg6qoHSiwwdymRzO7mfWsrKD7B4KwbhuMxclyLiiWO7G5xGfYAfamnV0AvYAEMeMf/AC7tZWU0ugxEXRkB1aAgEbmx2wGjFT/FlwyxkzvQT3jwuPpWVlOuiU+wO7bB1TAgESMR/wDTWlfVUAbAGDH2lsVlZVWIga80kz/3FZWVlIE//9k="/>
          <p:cNvSpPr>
            <a:spLocks noChangeAspect="1" noChangeArrowheads="1"/>
          </p:cNvSpPr>
          <p:nvPr/>
        </p:nvSpPr>
        <p:spPr bwMode="auto">
          <a:xfrm>
            <a:off x="63500" y="-895350"/>
            <a:ext cx="2466975" cy="18478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" name="AutoShape 6" descr="data:image/jpeg;base64,/9j/4AAQSkZJRgABAQAAAQABAAD/2wCEAAkGBhQSERUTExQUFRUVGBgYGBYYGBcUFhgYGBcVFxcXFRgXHSYeFxkkGhUVHy8gIycpLSwsFh8xNTAqNSYrLCkBCQoKDgwOGg8PGiwkHyQpLCwpLCwpLCwsLCwsLCksLCwsLCwsLCwsLCwsLCksKSwsKSwsKSwsLCwsLCwsKSwpLP/AABEIAMIBAwMBIgACEQEDEQH/xAAcAAACAgMBAQAAAAAAAAAAAAAEBQMGAAIHAQj/xABAEAACAQMDAgQEBAMIAQIHAQABAhEAAyEEEjEFQRMiUWEGMnGBFEKRoSNSsQcVYoLB0eHwM3KSFkNjg6Ky8ST/xAAaAQADAQEBAQAAAAAAAAAAAAABAgMABAUG/8QAKhEAAgICAgEEAgIBBQAAAAAAAAECEQMhEjFBEzJRYSKBBHEzBRQjkfD/2gAMAwEAAhEDEQA/AOUaG2yjeOKtmj166i3sfntVI0+tK47UfY1pQhl4qGTHy2h4S8SLD4RtnaftW9Tae+uot/4hQ+4jBrzckKZx58Tg7XRDrdCHGKSuhClT2qxoc0p68mxifUVb+Pkd8GGE3LsQLcg0wtjdSktTfoim4Qg5Neg9HVFpLZgsxIoro+rhgp9RR97pBBIY5FKvBKvuGYNK9oy+TsPWblv8OluRLCP2zXJOt6c6fUD0NWtj41tHVjuXIpb8QWfHtzHnWhFryFw1Yh6veDKCKM+Euo7HzwRVdCsTFMn8iAjBp5b0LFUMPiJle6WFKlSo0vs5zRaig9EpMI01wijrWuoC0ayc1GTJUn2OD1ArkU16Q7XTBwKW6K2CKcaO5s4qHrU6ZufHovHQdCFirfbaBXO+n9cIirFp+vAjmunE12izzRaHmovUo1eqrLuukUh6hrorosW7CW1eakGqqujWyaKt6mnTEGd/U0p1d2pHv0u1V6mSA2SWb+aYWdRVfW9mi7Opp0gcixW9RRVt6S6a9TLTvSyYUHisqMPXtJZQ+e9foNrsvoaEAIp38XaoDUvtHJoXploXOagrotKO9GnS+qG23NWq6vjpuT5hVT6j0wo0gYo3oHVijAVHLHkrRSM1OPBjnQ3QQVbBrfrPRN1qQ24xRut6YLqi7b57ilPUS6bWBI9fSueEeE9eTnknj/AqF60VYgiKcfCaE3xHaj+s9NF60LqDzDkUJ8HNGoANdnNThozdob67UTqGBPalemH8Rk/SrHqPhpr2qlWVQMszTGewA5NK+s9ObTarY0EqRJXIMgEEfY0tNLQ+N6R70S4wu7JiifFK6gqeGFLNZqNl5WFa3NWVvq7cUtWi6+xhoujjxmEc5qHq/SR2qxaENqLgNtYXuaaXegB5BOaeKb2wTqqiczt2ADUjCmPW+meC+DIpeK0jgk9ntuvWFYK9NSYBp00yKaW7RpZ0VZJqwBYqDqycoN9G+iYinFm4aC6eVnNNi4jFXg1QihIL090xFKus1Lc1kUu1N/dXRGXgvGDRBYoxDUNi1RXh1WI5Fcel+puUbfpVqWqqJs1D1NaehkohRVLEGemu0109+q7buxRdrWVKQ8WWIX6ykf4+sqQ9lR6r0ddQhcfOhyPWld/ReQXLYjbyK6D+AW4ZtkAsOPWkXVPhi6POgn+ZR/WoQU+qPVm4NX5+ALQ6NNVpywYBlwQeZqodR0ZtuY7Grl07pot7t0ru+0GoL1u2xKXY9n/3rJpbObhbtdkXwf1c7wuTOI5pr8YaeLauolH4YcT3Hsfaqu+luaK8Li+ZZw3IIIjP2NXTp3WxqrJFwFxEOmCQBw1sxgieP19gkr/voM05LZWOlauPp3FPR0dGi9aGRyBSvqXw6bA8VG3ocq3AI9COzDuO1S9I60U8y5B5Fc84yxSteTkScXXyWLRNOotejGD9wYn7xUPxzpVV1cjFxBn/ABJ5SP02H70dolW8Fu2+QQY9wZo7436Z4uleBm0wuD/0nyt/VT/lrqxq4seKcdP5OQ6q7Lj0mrRa6ch2u4xVVYbHg8VddDeFzTwOwpJaao6PDLHpeoWrNvyxxS1+qHLTmqq+oY+WeK2fWFcV0qNo5JZWnSPerFnMkzSzwSKc6e0XExWX9IAOKlODRDkJYrK9uHNeCoMIy6Pcgmn2n1gZ4pH0uzIJqLxSl2e1Qa5MpCVFpv2DyKYaW4YrTpP8QCrFp+j0ragNHbK9cQmvBpzVs/uQelQ3+kwKeOYs1oQWbdTslFjSVsdPXWs6o5xJqVpXfs1Z7mjoW50+t/uEKyvpaqTZTc9OrVtBRX8lC0Jya08WmdzQ0M+hreumFAv4msqU6I1lD1kYU9a6ndG25bBCRulex+3atdL8dXi2VMkRgY+9D6bVXbH8G8pScEMpUxwYDDNDdS0qlSttzPYcTWjdU3s9GUpeBj8SfGbtaFqE3cyIJj0+tK+k9PuaxgjOFEYciM9h70r0fTHLSytCnzdvtPanzau6LcMCFH/j28j2PqKdyaRox5O2OtH0O/ZU276blHDcqR7elEaDpHgHx7I3J3XutZ0j4wATa5J2iCj9x7VZ9oYLe0wVgR57Y7j296nLhL8V/wC/odJqrFe0C3u27tPdw9v+VuxU/lPoftVd6j0Q6T+PaPiWGPPcf4WHZv69qv8ApNKoMAfw7nKnse4pNrNKdM7CA9m55WRsqR6N6H0PNVjHlHjMhJU7Qq+HOpK7SvlPp2NX25ZFxVVvlu29jekMu0n7HNU7V9CRbYuWZNuYn8yn+V/9D3q29PtH8FZbkgEe/wA7RSY21l4sRz5WjjHVdCVdkYQykg/UGD/Sp/hjqOxyjcGrh/aN8Okub9sZYBmHrI8x/UGuY/iCrg+lPOHg2NtPZbupaMq+4cGoPw4bk0UnVhc0+eQKrg1TE81zJtdMjkxUzo/QenAact9aT27QuMR71avhNd2jzzFVe5c8G4x9zXRDI3Vk3FLsB6r0CBIpBsIMVY+q/EIKwKqV7VksTTZYxftNjhJ9j7T6oIKg1D7iDSZNUSQKe2tISAa43Dg7KuNIf9F1+2BNdW6Qu62D7VyLS9NuMBstu2fyqx/oK7B8NaZxZUOrKQOCCK5ckX3QcfYYbVQXtNINM/ArVrNQcqLNlYbR1p+Fp++lrT8JUvVZHiIzo60bQU+/C1n4Wl9Rm4lePTq1PTasf4Ws/C0PVZuJWH6V7VA/SKt34WtDo6yys3Ep/wDc3tXlXD8EKym9Vm4lS1ei8Y/xVtnLGHhhEHlWkSOY/Q1Ub/8AZ8jAsh8O6MhVPipcHJCy24ERyP071dVO5vNwOQVwrSZ8rE7Twf0FE6jRO7Kd3hBgJZfMZkwQJ8hORkeuCa+qbT8FKaKj0Xot5HIuKl1HAkqwMxxI5B9qN6he0SWwXKgHhcE/aj+kW/M7vdPhKwgwq99sOY9hzBAbkxRfWfhjSaoRdsqJmGH8NweJV1+YSQYMjjGanLF4TGWT6OZdaTSXc2nIacUPpOp6jp1wbpAYSJ4Ippqv7LVs3bY/GpBeG3IyMqmdrA5V+IPGeJq2/HvR9OnTDaF0XtQAGRzEmCJiP0iovC1plIzVE/R/iOxqlEkI8D7mmWrCkEMN4jzAZkf79xXCNBavhoUMCM10r4V66xtMsEuAASfy+9H8kqf6Yrp+0aNpm0j7li5Zcd8gqezCn9nqFtrSi35VAjYTO3HH/T3oHQaseGFbMSM5mgtTY2tut9sYyBPrOD6R+9UU12D09jTqlgXlXaQGUEQ3DK2dvsZBI+/rjjnxl0Q2bplSpbIB4P0Pf7V0izqW83Mrz5SI798zP1o/8Wty34d62txGGQ4BGe4J4M96bUnZnBpHI+jg+GQazS6cbpPE10XUfAmnuKfw13wiRhXl0n0D8j7zVA638Ma3SZu2iEn5189v/wBy8feK5ZYZWxMn5HSvg/WL4fhigviHo8sTHNUX4X+JGs3lDcE11fV9Us3tltSdzKSzASqACcnALe33PvSGNyXE5ZxfRx/W9OcM21WIHJAJAn1IGKZdC+B31FzbddbKgAsT5nE/KAkiGPuRHf0q39RVnYKAQgO4qoCqxXANwiN/ExxnivLOnIkiJMsYzk+/2/euiOKEPfI6Y82qSIm/s/6dZMtcu3WX/FtBP+UCBPv96sHSddo7Ui1bVe245JJ7AnjFUjVteDQQTuMfvWm1lUSIlifXsKtJ4UvxezQxTb/JHTr/AFcsBsYLniAML9Pf+lQf/E+otwdojny459sVz49WfygMQAMfUkn/AFp303r5JAYgx/p/0VOWWUftFlgT6Lrp/wC0ATBEj3M/Wnek+JbNzHB9q5zq+lLcG5DDciOPvS63r20zjxJAnH/f0pf+HMqkhXia6O0m2sbgRH9Pr6Vr4IiRBHqMiqX0H4pJiWySfYQJNWRLm7zWiFbuv5D9uxrhyf6Zift0T67DjZrU2azTa0MSpww5FEla8fN/FlidMIL4VeeFRJWtSK5nGjA/h1nhVMRXlIYi8KvKnrKJjm+t1ZC+ZHzBIMD6kYMgcnIopHlU/laRNs7cjgEbiQcYP37Coxqrgt2xcW8pXIJ3EMSYIDDjkdxPavUW0m4nyG6T+UCfmgw0lWkNycxX2Nqgu7DlIKTdtY4lCqiZmXk43SOcGD90lrVvambD+HvJZWi61tlhSVUcLGfpTfTdcYIRcUsEWGMKwPuYwFP8p4gfSgnK3B4odptkbLibvKvPhskTiD24zTJ1qhXs11K2tZb2ynjLITZmGEmADmME+ojuK1/uu4rAO9tkIMgkBlZYPlPymfMMcEcQYplp+rBFNu/a8r+ZdgL/ADnIlgDPmJB947Ul6m6qo3MxUK0MBugLIyDAW6cAiZMGDOKpHI0qQkoJu2aXvhK0zsyXGTAA2gbA2ZMn8vGJ9YNT29BasKVTM5Y4kkjkk+w4ge3rVf1XVWtsLbOcKCpDGApEjgeUcz/rNLdb8RwseXcDAYHkTInt3Ikzx2mpZFqykNOi1W743QJiRwY+uRP/ABXo1gIz6gk+ZsccTBAx+tJujdUW4hPOD6zMEVvcMiTM5n19Sa8/Z3aG120COIPqFYFQPzYOZrywgHPlkfmzPrtIyM0v0935hJ7YExjOaZpcnkgBiDMCZnEcYpoSaFkiNQUzJI7ZBg/bPap9L125bJXd5T6wQDzB9Rg/rzW14zEhQd0SCBiO84pZ1ZxGcEYyYIxwDx9q6IT2Rask6r8N6XUFLhtBHVgX2HajAmMr7n0z71C2sCWUAgEBuIGCeCOfUUP8P9Rn+GDkHA+buD+nl/eguudEuKbm2SC5PJ3bZJEexBozmts0MaRv1L4hAOT+Xt9M1503rAIUk+UqSM+hYH9xSu50VnVXPY7W/qD95NeWuhbAATIG4Aj3OJ+xNcEuHl7O2MW/A6/GeJet7XBAzAgetMjp1dfMfzNz/wAVz/UtcsupAiO/arB034rhQGj3MfzHtWdx2noKhfQ01Xw8sk2z6e/uePtSfb4ZYOIP07yKsOl6ujAQABzjvmpbq27logj5zJ7EBZAj9f2oL+S09jqNdoV9O6kysR/Lk+nEmn7Jb1Nsblz9MwDJIx7c1V9Tba0H2gMLh2g+kmTj/Koq8dN6WF2qCQVRBkmYhQTjgbmP02mqxkp7ibKkiiX9Pd010FSSuADzMkzPpgVbOl/GwD5kBm9jkx/t+9e9S6cGS5Iwpj/McCPoP9aol7//ADvPI3d+CBmfYzGKaOWUZEnCORU+zuSX/GUNbIVxx7+x9vT0ptoNV4iAnkYI96498L/Er4Mn5vXnB7f95rqfRNULkuB84BPpIgfuP6VT+VWTHa8HnyxuDpjYitSK2ryvElGwGhWtdtSGtai4GPIryt6yhwMc1talrVw2S25zJRSWyQA0MRKqYyAf9hWaVvxDO15WD+4ML6LPcnnOQfahzqLpa3ZZbSxxc2kXNwyADmQQTj1FN9J1GILBgflkqRIHeRz94r6xU0DaZFd0tsjyIVOdxneWIAlZ7ggiZBoUXFvXlQBN3dsp7bWPBI5HOAfpRXUL4Ntmt3RbuAndb5DniDEHOOOaVrr7rM9olJKyilNogZIAY7lIU8mRiKwSXXdYAfEtZAjEK3uGAAESI9PUZonrWmR0VBvQEK7BghtztEAhclCcnd3APekuv6SpbdJsuy7hmbbE4iAD6g45+xqPrt8JbshrhVgq+I9qCG4z37c/bvFUaT9pJN+Q3qPR1/CxuYGF2Mg8gAkkEmSAQWhR3jniq31b4dsM9sIXJNuWKqG87QVHlGSWny9pH0q26XTtfsKbau+drsT4YYDuQPmny8ie+DW2p07tuDb8kKxBGRgKpjM4yO5jPryyb6OiMV2Uux8Ovp5Ctb3OdwbeQIUSdp+XuJBA/airOv8AP4d8eFdEGCR5hEjaVMEEwZFWLTfDh1GmfTC4xS2x2q07GHmkIezhieQYIWkbdKsXHKG4VSLbAXgAzACD4cTuYBCABHzGJFK8d7DyrRFcQrJJOQSTkyT7zntn3qXT64iJO3iJxM4PtitVsed1tP4lslWthlZNxY5QGAoCwTPuBB5qG44JYD5x+UwQZHY8NzzUXFodSseWNYr+8/Tt7nNA9QyCftk/oSCOKWeMbYP5jGZ7YwR3+1bLrxweMHIg+/2qkQMFsX2tXBcGCOTG33jPNW7Tatbx8QZEAMD6RyDVV1VsPkcHmcAx6VDpeovp33JxPHrSZYX0PCS8lv1PT1UxMo4MH68T7g0l1CFQVIyO3uOKb6H4itakFDCEwQJjPqJ/pW/WdJK7o8643Dh17fRh+9ebk06Z2QZX/DV1/rx+lL9d0gFRtWCSQVGR9a91KsrSDg/1qGx1ba0MTNGF+CzVdAdsvZYSMDv2+1PrXU9wkHOB60PbYXBBGD3pVf07WjIyBme/3oup99jqn2XK0CQNwHuPftFC6nqN2xdDITtMz+bBwRn1k0t6T14kbcbj39PQ00Zt4gme/PpU03jYK+Rrc+LbT2VDYfLOIwTJCxnJgsfqRSf4j0ymyidzlv8ACx/6B/lNV3Xfw7nAK5x2/atNH1ks0HzDjNdScmuQrxx8EnQ9QbV5Q0gKZP8A33ArsXwPcG0R7g+n5f8AcGuO6uwSNxwZ9ZMEwK6n/Z5qg1tcGJC/bt/+ISqx3f2cmdXE6EK9it9tZtqHA88jivIqXbXm2hwMRxXtb7aytwMcx6lZdmZ7aeIoWSRtDA+qqYPHtQD/ABAx27riqrKNoclQTEQxAgjOQc1LpdWEEG74gZvEgEqwg4G79qJ0fULd12PhhTkANB2x39Oa9rwAh6hr1S18rb1G1ntmePQzO7Pehg9shrtw3Qm2SXYAjOMLmf8Ac4rLmiult5VPCYibcyPeD9c/c1LrdX5lHiC2f5CQZHYEN70eLa+wclf0Garp9m9aCfxdyQfK3ExJA4YRmh7ehS2LZt+a4rRuaY2AfMZEkHA5H7Uztah9puvHhtEsiTGYIcDPPpTPV6mwEJtbdzkA5xHeOf0pdhdHvTeoIwCKYgD0SSZnaAc8H9aD+KbPkCJtLudpkkGMnG3IMjmo9N01ixuAW282CxEARgMoMn6mhtXrAU8IFGYMTuQiV7gKJgj9aTVlLdA2iv3rVpvCa2bKDJuAgiSd0bRPPYg0DbdTdMIqWjcRlZAdiuqkGFJhFaN0xM5Edpvwl5QUusoBbcChkiYIVsDBMwMj9qGOo1FsMpKxExtDeg/N8pn9xxTNCCjrelNx7jeIbpD7lEEBtpIdsHaAAvIGeMc1Nc0CXA925bextVSLaMLqXCA0DyjBJIx9KH0/RHbxW8O4ybhvAJUI3LuCIlYImB2ojXaW0m23iZBa6rXFCA8GMg4HPYdqVx0FPYovWXtwLuwq0GA4Z1ETBjkdpntW1y1I3gynEgx2zPcDFNPwD2y9gSQyBrZG264WGJiSAAcmfrSqxpi24nybLckL+Y+RRKNnuSeO/FR4lLBkVoB9TAGB9CT6/WtbjTzzPHvxyaYNqLRuFCwJXCuBtVj9Pyt29K1u9OKjPmJMyOOxP6cUORhPcsZkYIpj0z4rv2PKfPbOCrCcVjaYluCY5P8A3vWjaOT9SeTwB/SpzUZdlYzaCtbqrV4l7Q2zzbyY91Jz9qTaiyr88j9aPPTxjb/risfQE859/wDmuf0+L0dKzJqmLLGpNoxkgUdZ1YYT+taXunmlz2mtmR+lZwUv7HUyXVWfDfckkTTvp2r34Bk4kf8Ae1LtCfEGaHF82LhAMA9+cUrhz0+ynLQ665pkNsoPmGZ/3qoWCQfoYp44a4cTH7Us6ppSHHp+n3q+P4JOVbGumY3EjOMR9cV13+z3RAWraj8sH69yT9c/QRXIOgKJia7z8AdHazp9zcuSQPQf881safPic+eWrLPFZtraKyK6PTRxGu2s21tFZFbgjGm2sreKytwRjjLLvZfCULtB2XACSwbBDA/1oq90EyN4AZhBwdv2PrFRae74bA22ZrZXcdudh788Z7VJY6r4gBbfCvgNkH3ntNdN1oy+SZrjJae2vAInGAf5v2HBry7rLes04W9ZtO2QLinaQRicZU/tTTTai3euw3lUgjYMD0waD6l8H+FvOmUw4MrII3YggHg/SmTFaF/ROlmwpXxbhWD5WaeD/wBj6VsmnvEm6t0bd8QBDLAECO9MdDo3BKXFBjMg7SC2RM8/Xih7usuWriIxcMeFZRskT5gfUitbew6QV0vV+IpTAIJ8TaMkc7mU8E0Brb43Ra3wYKOogcAtKke8cV51m21h7d1iZuAqwABgxI+00TZa1s2tt3MQd3mwMGARntQfyZHraklwtwNJgwwgkECCpPpxW1/VocKQJbG4xG2ZDdxmo79xQ4uFS1tZHhNkwTzuOQO9aHSILxKFPDZgQHloxBjOOe9I41sZSs00lt7t3ZsuOslmUnw0MwBH8w5xSvW6ILcujwwqMyL4cSyHMuTEKJ+xng0z1PUrqXxte2FUmCBgKRlWz5uefajNVZXU2yzXwhUQCVUcZhfY0GH7Yt6h0gaZbIcFg4gKhkyDMsWBkhSQDgRNBajpfluASHuJCbswoOMwJheY70dpeilLdu5fZTcadi7pmTMhmII5xAxFEdN6QNUjq1wIy7lVGM7efMoJzBnjvStWwp6Kf/dG1/Dur/EfAuSdw58xA+bIEg54g1Na6beD+HaBUKu6HM+N/itTEiY/Wrb1Hojn8265bQB7rAMW5KROIABEEcn2qp9R15Y2kEvCsCVB3EkRA3E7CDkgDMc0jT6oOuwi3tMW7gCNP+VmHuf1I9qhuaPafMI74xAGB/vU/RNOtxt91PEBZhcJBti22NonJBn1zBg1D1nqK27zWipCiIVml1HoCPmHB+hqTg10E0t2yIn0B+1FWrUxjt9/+K2tIrrNtpBj6qMzI7VJat5xxjv6iks1kTdPBz//AH3obV/Du5ZjB745ptY4Prnn+lHWLc4IkwD3kxPlBA74/SjSYyk0UI9CuoZUgj6QaC6lpGGWBJHtXUDpVaOBM5ABETjPM/XNaP0kc4/T6wf2/ehxd2Osxz3SM2wTNC9U0jXNqoCWP/RA5NdSXpQYARMcDn9BRuh6YbT+JaRZjIUKjEAY2ECZxkTnmKpjh+WwTzaEv9nX9ldxSL+rBQci2fmP/qH5R7c/SuvKsCBVK0fxZcQqrywOfMNxiQI3qeZPp/rT/p/xLbuHaSFb6yvE89vvFdXpuOzmeTl2N6ytVuAiQZr2aUx7WVrurN1YxtWVpvrKxjl3UOppcbcibWWcr5Q2O9BzvUHaUUEEntM54r06N7YYkh7bAeb8yn1rNJfdGtmVFuRJ9c9xVWtgT0FtZCXP4beKSslRgj6Udp+ssstJiJKHmRz9KN6r0O3cQ3LZFtiMOv8ArHIpF0qzsTzMWBxP+1HVm7Rv1L4lN5Va0VRkOd0H7YqbV6e86brnyghgxaB6/YY/el2q6bbuPuVBbjBIxJHMj1ptobL3FNovvtgQUIER/LNZpNmukJtT1E+WVc7TgGHEd9rg88RR2mK3l3BysASuAecSPWa9FzybdiBc+xWB6eooI6JW86McjgGDngme1B7AtBP4pWumwQ24RtLKCr44B4Fea/QuuICP2lQQan6F4y527jkTiCPQ+v1r3qmta64JV0RYkE8Ec/QUtoamLms+IUtEnP2gjMExO3vTzpVtNNeZnhwUEg+aIOduInIwc0s1XUNNvUAumchwR90Yc14rttuCwdqvBM5M/U8UNJh219A/xJ1W29xtii0DywgtuzwDESMwJigbfxMhW0GAULIeF8zRiSfX3HrTLVC3dVWu7Q49pE8BoHrmhOo9AXaAFOZn39OTigpJ9mcWumA9R626spRsAeQ253IpgQ08yI5r3X/D5c23DeE94C4AG372XuwjykfpmorWie2ohlBbj/CQM7wcjt+9Haq472AwC7UI3bWPmk5EgTHr6etK4jKWiPSdRRXLP4ha4ykbZLKy8nGTBANEtprOqL3bj78sI3bbm7aQpAIiDg8DE96jv9KTaNULZkA/INvhsYBJH8uP96YWW091gik+IQZIx9PlJ5OOTzS1obyUbZfsX2tovy4MMN0wMFQSfT/irH0vUuf/ACWoJwDIHYg84kRBHtW91E0t53t/+YTuLq5BmCSYmGIjzcYPvXq3t7Fn3QxG0hwm4x5mUKTPlByKnKKYaDbaAgBcqP1xwPrNbLzxxj0k80r0yW9KJueeFnycniMdvY/rHFa6XrVy5e2ra3IzAKSYjdgSeO/2qbg10KWHT3mMtImBkwDj+WMHgc5o200wAZnJE+hwIjn2oLUWhbOwwrgA7ZnBwP3FEJdyS/oJjBwAPL6/8UUzUMrYn79/X6DtE8UVaX05/wC/9+1Baa53ImIMgEc/19Z9qJW7jP8AXg55/WmUhWgbqWghvHQHcP8AyIPzCRDwe4gf17UhN50Zl3keoMfmkowkQ8riB6H0zbVvdx2/TP17Ug+I7K7htYqYkwMkE4gGA4kccgie9duDJemRnEA6f8c3LZ8OTbuKTIumEKjkhZOePrByOKufTPjS1ckOYZVDNAMQe49R71za6i33AvASigq4KhXWQGC53Lntnk0UNIiXxsDgNbK7twAEDiDAIgc10PGpE1OjrWm1qXBuRgw9Rn3qQtXMel9cuWLm1QXXaDgbGPp5SdrduIq59M+IBcbYw2k8cj9QeK55YmisZpjvdXlaTWVOhzjHxh1lrflsQy947f4TQHRerbzva3diIjaSv1p5o9AjHdt8xMsOZ9qmOmW0QRNtWOVGR+naqxpMVpjPpHUryWC9pUuW1J8swff6R6Vv1JGuxcQeGSBjlfetLV62ltgkxckntn1FC3N66eV8wbHORWbsyVEui1CLKX891IwT9RUlq61wl7RKEKYJwWj2oXpPQ1d18bcWiQTj6CrDruiQhIYmOP8AiKVsZL5KpY1x2MlwE3NpOP3k1n95q5U27bDasSPMM/WrLY6K1xFyMcGBMehpV1joP4aLqs3zZXhT2j2FaEKtmnNOka2esIuDcIjJjJ9xHrUnW9l7T+JauMZI8jDaWHEj1FEqti6QHVbdwryI2kf70t1qKTsABFrHMgj2plUd+RXctE3QdGpWdQm4wdokdu8etTJ1BLqhbaqjyN3EwPas6Zft24m021jG6ePat9ZtFtmt583mBWGX0M0r2hlpijrVu2HdC7oTyRAz+U5EH7VJ0nSXLbLuZntMQSx+YiOwz39KIPSrLqty6WMZZRGR2g+teae0H3C3IVTKAnAEYg9zSv4Ca69bS3NoQb4w5mSDiGDY9OKEOs8BfBDEFwd8DndPYyKk1DPs8RgSDgtgkT9aXapDcwpO8QZgBY+3B9xSD9BXh+HtV9qIWCs4uSyg/L5ZKj0z61C+i0x1LtbZkQQikkAlgBJHaYOD7VEbAaztuKu8NADA7WQerd4zRqdA8UW1SwUjO8oYLCYfPtWbroFWNvhvqNoM5F0nxBHnBhgBg7iIJEkUo6vrUsmbalkAMFRvG4+UxOFHEnHFE/3UUum3duvC7WSANuM/6cYqv37l1dR4IabDsFiB5lYjk/X/AFoNGTGWs6hbuBFKXN6QxRvMFMYubvXJEUFovEBVb2UA4BnYD8rhT8309qd9b6SAF227lpJ2u8hgOc8/L2qddNbt+EqkK5I2CRgSBJ9pjmpuyqSE+u0zG6Ab437Q6FwVDgY2z8ykhfeY7VNoupXN9pGAC3MEuwhWHzAkcev0rfU6VV11u1dNq6Lq4zuC3DMtAEFjHGPtQep6Pd0lxDcKsocZgAEZChDGMHJ7Yn3ZwRPlZadYfDdQfm+aDEN/iU9wPStbHUO5jGcj3J/zTPNI+o3LSXERLjXU2yhQ7vDYmGG/gjjHeK0t6k74ciRJ9jA+Yj8oGf0rmkmmNWi4JqZJEZI4PbM8/SlvXtIb9o7MXU89s8exAjsV4+goO1rxAIO4RAz3PJ9s/wBKm/vAlpmTj9v9K0clOwOJUTeusPCvrbuNE+cDcwEyGYTJwOT7e9S2rxuyjShSYRjCkfyndIPGGGcCmGptW21Lm5bi2E8hlgDwTGYXBGOMetVXq2uOkuuLZDKYIHIEwYPYgx/WvUhlVHPLH5LJf19sWlF1iFBA3Ku0qIwGXjkfl5j2wz03WCLaMjrdXI3idwzHmUmfYx+lUl+totjwz5p/LyoHI2Hnue3YYrfouxwfCuFGcGUYDaQNpn65Kn2g07nfQiidS0/VyqhTe2kYKzx9Pava523Qjc87kBj80NAkYOPXGfespP0MNemX7lrDLvkcjkVPqUcxO4qe8ce1SalWt3JUjaRRnReppcJW6eP0pL3RStAWl8XIEsqfLPrUzdUZWIddu7mOBW2t1SN/DtypnDCpH0BC/MGnkmmpgPFLuY3GAMEc0ytfEDraO7zkYM8x60DbUoIB/XmtFs7ZYCe9KMBaf4vZLhVLiwTEEU61Ou8RD4ue/wDzSEae210nwhPOPWrX0vT2mt+bDHme1MxF9lVbS7yGtMBP5SDj3ptZvDO8KdoiR3P+9Q9XttbuQCGtnHlGR6ExUGjt2gPKzOxMFZxPqfSpuS6ZRJ9ozUu8+Tyk5Ck8FczS7X/EuquApbCncACTj60z1ujuXHIKjyqfzQYPoaWaTQnxBbgqI3A4M/egp+KM4+R1pt/gElUBwJkkA8ZB7UToel7lN1NoK4IA5EeaB2oSzp28NSWAknM4kHANL73xDqFbbaUbsgkmQR60HI1G26T4KEgNJBYHae/2NZf6cTYDoxkfOO4zEp6jFa9auOVV1VlZfmPAEj39aVG41zY8MGUDyTAIXk+4pZOhlbYbr9YrWQsy+wAZ8zEkTA7Hir90XrkrbRlIZgFEkQSBmP0qjaPSXrqpKITv3MflMHiD9e9HX+mPpytwPNwMVtqSSEJzI9fegnSM1bB/iazeDOGVlVWaDySG+XPeJpX0i0nicXLjBRIAJ2/4hJ55z71Yn8fUIWvKrbYBZSBkTOPTNS9PsWlM2wbabdrAnE5JOPy8mk5pOx3FtB2o0jGyQzFlIyGAmO6nuMHmqvf0dm9IK7CRFsyRM9iDk8DHpTPX9bWdgffIgbeT6A/X/Sq51bq722VAbc2GaLhJJ295Uc8/tRm72gQ1pjJ+hwjNuVXt/JcWQxKj8xnucUv1XWXvLauXWhp+fcsLI84VAI/ly307Gk/UusX0Ymd+5dyZhYBw8euBPt9aXr1dmtBC5YglmkBQJOc83J7z+9FvVIFb2XW/p3dWFq2bgXbEHIJ7yMyRmB3oP8fcseKm4ozHZt2r4hJkDkTMMYY4kTivPhb4vNu2UKjaxZkYkCCi8ZzGOaffHGn0+o0wuEA7QrC4vz9jA75/rUVF+WVcl8FR6ZqG3MFJZ1YblAbZtMidzRLbh9579mmi6qLhwZ9exBGII7Uo6t1S9plFtLSrbdGYPkE78KXxhlG2KWPvsqlyywLwC0ASCT8jg/NMSImklj5bFssPxnrGt2kO0kOHQkTg4P6wTVJdg/8ADjjLGSSYEjk8EQI9varxf+MwFVGtA3N1s+V4XzqcgHgwSIk/aqh1Lo92bpHMhgDC+X54WOcOMV0YU6JTF9i7aV7gYkqVIBHA+36ZqTp2suRt42EYPOSAYPMQf3FCWWts/wDEwBPsG7mY7+1ZcvBfl3QSCJ5An254irMmN/8A4iP5oJ9eZ/asoG6yMSxYqT+WBjt3zXtH9mOp9PM2zOcd6Gs/KfrWVlKuysuhhplxQVm4ZOTz61lZVF2TfQ1U4oXrNwizgkZFZWUkuyq9pp07ie8896J1DnOTwayspAol+H82XmkmgEPdjGRxisrK0/AI+Qi65NwyT2oTSufH5PFZWVOHQ8ui2dKH8H/N/rSl/wDzf+6vKynl2IumefF7HeonEJj7GlhX/wAJ/wADf1rKytI0Rl8Fsf42eGph1tjuX/7f/wCxrKykfQV7jfoP/wAz3uZ/ShPi0QcY8s4x3FZWVGX+L/orH/ILtLaB0skAk3GkkZMKYn6VF1Wyv92WG2jd+I5gTkvOaysroXt/RN9/sN+DrKva1hYBjLLJAJ27Plk9vaqf0nSIWSUU+VeVB/Nb/wBz+te1lIvajS7YP8R2wL0AADeMAQMlZxVg6qoHSiwwdymRzO7mfWsrKD7B4KwbhuMxclyLiiWO7G5xGfYAfamnV0AvYAEMeMf/AC7tZWU0ugxEXRkB1aAgEbmx2wGjFT/FlwyxkzvQT3jwuPpWVlOuiU+wO7bB1TAgESMR/wDTWlfVUAbAGDH2lsVlZVWIga80kz/3FZWVlIE//9k="/>
          <p:cNvSpPr>
            <a:spLocks noChangeAspect="1" noChangeArrowheads="1"/>
          </p:cNvSpPr>
          <p:nvPr/>
        </p:nvSpPr>
        <p:spPr bwMode="auto">
          <a:xfrm>
            <a:off x="63500" y="-895350"/>
            <a:ext cx="2466975" cy="18478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8680" name="AutoShape 8" descr="data:image/jpeg;base64,/9j/4AAQSkZJRgABAQAAAQABAAD/2wCEAAkGBhMSERUUExIWFRUVFBgVGBgYGBcXFxgXGBgXFxcXFBgYHCYeFxkkGRQUHy8gJCcpLCwsFx4xNTAqNSYrLCkBCQoKDgwOGA8PGikfHx8qKSwsKSkpKSkpKSksKSkpKSwpKSkpKSkpKSksKSwpKSwsKSkpKSksLCkpKSkpKSkpKf/AABEIAMIBAwMBIgACEQEDEQH/xAAbAAACAwEBAQAAAAAAAAAAAAAEBQADBgECB//EAD8QAAEDAgQDBgQDBwMEAwEAAAEAAhEDIQQFEjFBUWEGEyJxgZEyobHBQtHwBxQjUmJy4RWS8SRDgsIzRLIW/8QAGgEAAgMBAQAAAAAAAAAAAAAAAQMAAgQFBv/EACcRAAICAQQCAgICAwAAAAAAAAABAhEDBBIhMRNBFFEiIzJCYXGB/9oADAMBAAIRAxEAPwD6yvJqKPKS5lmWlZpzUVbOGo2ORVBU70LN0M7HNWPzIm4uClrMn0M8TH5qrz+8BJqWNc4xcLgbUc4bwrbwrEx4Kq96kEysGjyS3G9omNMDgo8iXYfEx66oo2os0zOteyMGYgC5AUWVMnhb6HLqoXBXCSVswkS2nVf/AGjSPdyEfmtVv/03x/eCfqjvGLS5H6NP3wXe9WYGf0pioytS6kGEdhKhqXoV2vj8Lt/kpvI9LkSsc94u6klq513ZArsdTvGoXaUWa+puph1t5tv79VZuhPikHa1NSSnNV7p5oCl+VA8bG5evIqJdVx/hJSpueQbovIkTxs0+pQPSRucCN1wZr1Q8yJ4mPda4aiSPzYc15bmwNkPNEPiY+1rhqhIqubaVU/OORQeZIixM0QrBd1pBTzOV6OaxxUWeIXiY91rnehITm1t1U/N1HniRYmaPvF6DlnMPmpJTzC1JCvjyKXRWUNoQouFROF2eKzZCy2dZc5xsR6rVuSfMwOKRljuVDcXZkMtc11QU3gsdziye4nLgws0G4ueo8kN3TdYsCRz/ADC0wwdOoxpiCBwuR59EnFFHQpHMvod6JiBtCJzGkGtmQ0N4pZXxrKIMvkxHks3js4q1hEkN4BXnnSVeyFmZ55qdpaTHFw/WyW1sKIkPaZPO58gpRLWmNyByVxbrcA0f3Ej4eUTufpZZkr5ZaMbZMPV0AASXHZoEm3GJ+Zt5oxmEru8RqCj1A1v/ANzrN8mgIrDYAUmlzjAABk7uvx5qytm7QIZRc873LWzAi2oyd06MGa4pRXAJR7NtePHicQ8/3uA9gqndimh4NOvWad/jJ3tx90U/tBWpjx4OpptJY5r7b7A3TDK+1WDrODBV0v20v8JmNkzxyLb2LtOMw+7hXZyIvH3V+CpYavdhNCvPkJ8tlpalEi82PAX9AlecZQ2sJZ4KrbyPp/lMjGPst5G+yxjjTb3WLh7XW1Raf6uA4XWO7Q5Pictf+84JxfR3ew+INb1/mZbzCf5XnOr/AKXFifwhx58ifui8LjDhqpoVnaqb/gcQIHQpm1xdPlC3CMlfsCyPOMPmlMupRSrtHjYfcHq08DwVJwzmuLXCCOH64LK9suz78rxTcZgrMLp0jYE7tP8AQ5bnDZozMsGzEUYbVaPhJ+F4HipP6HgeFjwKy58KjyhDgpLgCxFUhjvJKadeUyNUPpEtkSCI4gixaeoMhI6T4N1jm+EKUaGLq8cl7GIQrzbgowJLYaRdianHgVW2t5q2rStCpHKFLAkFirrGk+/5Kr9zIPPkvNIwiK9WNKuuuSUe8JQgyTKsxuHm43XKB9kQ6pb9W8lVNAFIdG6jnXRWMoT4h69eqEQZYtwtQ6gtdl75AWPoEStZlRsFu030Y9QhkVFCot1mWkeXlIc0q3Tysl9TB6iCSqTG4lyJ8FgPFqcjMbmfdgafnZUZvm7KQgC/6uVlWYmpVdNzfa532WLJlUeI9m/oKzbES4OfHi5bA8wuYbEN0Et32vtKvq03FsQR04+xQNXDvDHANFiHSTwuIPK8IRi07oFNsGoVq3fGQPhgEbTwWgwmIp0WE1L+G3UmZJPmkOCqkS48DE73ET87JpRwUuFWu7Sxt4vHGwH4jt+gnYoXyaoqkTEY+rXA0sPiMCZZ4RflqIv0VtLBBtO1Cm57gS/cOkTZpcZ4tEpu3Mqe1KmXuEzLgOd5v/Tz3Cqp9oKYdpq0qlKfxENqU77AubcX5ha4QV9jLkl0U4LEhoNNuqlUMS151DyBVNTs3QxbtFZmipuHCxnhoPHyVlbBl7id2852ni1HYY7Yer8W9KoOnM8+iso0BZEAZZmVfLqow+JJfRNmVDwH5fRafHQAKjDINwZt8t0JUptxdF9KoB3rBEngY3HmlPZrMC3VhKvAnTO7eEA9DHujKCasF8hGc0G17tEVGAEhu8E/i5WB9kFVrnEUdDrvbx4nzK80XvoV3S6ZIDhHKY4X3Psqca7u6uoWDrx9oRwT3Kn2SSa6PVOqK9B+HqTIbA6i0e0LC9ls0flmO0PJ7qq7u3Dh/S/349Vua1KHioNpHzN1lP2gZaDD7CeN+sJk4KSaJRrc8xHcVxUAhlYhr+j/AMD/APyHhPkFW/BteZFiUPlgGNy4NcZcAaZcOOn4XD5IXIcxLqcO+OmSx3mOPqFxMsaFTjTL8ThnMidua5TrWTc4gRBCFrYNty32SKTFgzHkr288vPih3VQDaVa2tIQIdaTIV9cSRfYSq2EKqo+asTba3IBTdwQY4ZwHEL2944ELCt7YVX1mkAUqQ8JAE+HV+InjCY4TPmvO5vseYBiUJRaI4mpaeqCqUDc9dlGYm3mF7pVQhGRCvDMWnyl9gs3VpHVLduK0GTAwFq09qRmzrgeKKArq6PJjs8VEnx+MIlrd+ib1dknr0fH94mOqpkVqhmF8mExdOo6qQ4eLkbfNHYVrqRBI0uHy/NW5vTHfC4mQb7SuZjiXGC0TaJ+ZtxWHxxhbXZuCsRizVdNgT6ITF1gyi5+oOjw6QfYmORSvvjqsHTw59Z9VVjW1dJLo0kgQTJMneOCbDK5douuWW5ThQ6A86QzxTeCBe9+ZlPcDUNYSbMALbzAbe0RvaSVl8M50OkwHO023IAv9Fu8C1rabQW2jfzH1j6LXHqkaUqLMuwZ0nSQfCQJBECxkeaowjQamlw+L4hEW4ghOe/7lzQ6C0/CeF0Lm1L+ICweF13QLkztPK3BWSvgY2XVa+h7QdIpP8MgQGm5BngLwUozppcHNEgslzDtccB0KbtYKlJ7HSJGoC1osZ9Qkec43SKbpvAnoRb6pkpcJi32E5fnDHtpYkW/BU89r9bITtW3RiGVmcfqLH00rJZJjwyriqE7PNRvIAwbc+JWwzKq2tg2um4g+0hPX2BouzpoqtbVafFEEwJ4EH1QWIwwdTniOcqZTiXVaTi5xMbk2+G0zwEWRlGlT7sl1QxEm3E7eEmY3WStmVjVzE9YGm19E8wCJ/P1WZ7eUDVwwDWidUm9hB4R5/JavKdMvZMsiDAO28uH2VlVtBxe2Ghu7ZF7WMSYCYpXIklSpmb/ZwycM+i0jU24J3IG8jmln/wAOPqMJ1d63VtaWzYc9iiezWJbh8exv4HnRMcyR4uhlpB6FL/2l4gUsdRc2ztZBM8PCY8pB91kyY6cogyK0maNtaTsvAxcEIVr+IXXn5LlGOi/E0w64sUvfioHqr6dS67XawkEi8K3aCecLjdQNthMoZuIipM8f+Pmr6mJ0iOHTZB1W8eBSM38SCrtXleh37xTMUqlnjgx5F56O3CTYYk6S02FvTf7rYmk2qx1F9g+46O4TwLTxH5LCVcOaL3U3DTptHKVp02RZIbX2NjT7NrlWZT4XGCnTaq+cYPNi2pPQecbBb3B4kOEeqrKGx0LkqHmBqC0rRYKmALLJ4OrBC1WX1JAWzTS5oxZ+hiGqKSotxi4PNTZJMwqEkAJ3U2WczV8HiL8OfqVWY7F2ZTOGObXlzTDYB+/FGd+JFh0nh/mFVmtF5J1CDIP6+SFezWBpIJB2lYttNs3jPE1rW36C6yeaY6ZbB1Ex7FPnVDSaC923EcOQWXx9Rhdqa43ddvHmT7pjk4pJDI9h2IzBtOlTJGxcPWw/NPcu7StdTDDY2kzO21vdY8jvKL28Q4Fo58Y9QT7IDB5iGktcwEtjex6g9FpXSZoifTa2eBzo1BzAAwHfxCSSL3Isi6mOe6mXNdZnhEbkkmLDay+cf6t3jmtpglxDWhjbARyjZt7notVXr9xRYxryXNuSLy92/wA1IpuTfoa6UaH2S486SXcW1CZ6OP1ISfOaIdhWuHxOc6COUjilea5s+jQqO1jxBtMdRME+up5WhweDP7tRbUAJ0hxAO2rxR03Flb+jRSao+dYCk8Yx4PGkCT6QFucgrasA+eAdtc25JM5lI4rGkDT3FJtwbSGOJJm/AbdUz7N1dGUOfMl1N55Ay7SJ2+itBu0mGVUEdn3OdSqM2kkQOFpF+Jt5BU0y7xPJkEFsnyO/0VPY6r3lGoWkGax228LW8Tc8UXVpsDSCSBBJgemyXll+wkRl2P7SU2OqUtPjLpmbRpbG46/Iq/G4xpxOsBs6YdEx1XzXJs7acdYQ1rYPCdMgH5rWV8W17w5g3m5F5gfeE2+aGzh7EGZ4nRividBqiNrXEed5v1Xn9rdWX0XE31CfURcoFjTUrBzj4m1J8/Ez7OC7+1l96Jnj7xP5quZfur/Av+iNLl1bXTYf6G+8f5Vr3wYS/s5D6DYJBv6wUc8CVwJfi2jK1R0bqV3eJvLT912jupjhBb5fdS+CpW9sheabvwnYiCraTbDmvNaiRdLbvsIPUZB8v1ZVZnlrcVTJA/jMbb+to3B5u5Iwt1Ng2PA/YqhlQscIsQkKTxStBMDo0kC48UGd91rskzA1a5tpDnQ0dBZvrCsz3IRWHf0W+MXqsHHf+I0fX3Sbs9W7vFUTw71ojzMei7EXHNC0X/kfRqZDTvxWgy2tdfN8hzt1So7UfidIHQkk+y+j5UwEAo4U1OjFnVIdKKAqLfbOftOPFkgzehq856jz2T9+yz2a1QXRMWJ/5VMrVcjcXZkcze4OIe+RsI5frgpl1AXIjYNjb1Psgc1e5r3ahxgCLea85Xi2h25E7/r3XPU1v5N4dnpcaTmtbJtJ5XH691gcTU0uknYmf1yX0erXB4zb62/NfNc1gPdB2MCyfljckwp8hL8bGlwNmx+f3TKjisPiBNWmHOFpHhd6wsxl+IE6TtPuP8KYpugm2pp4kTA8xcLTCTXDNSNsMRQw7IosYwuv/U4HgOJKopZoS4Gw5NP4Z/G6ePRY/D5o1l9TR1FyOsmUVl9erWeWUhIJBc91gJtM8069yrouku7NUyMbimUWgjD4aH1iQLuGzRzJ2909zHtIWFz3RpY0m/Tb6BZ7DEYVgZT4ulxP4uAnyHBKO0OaDEvp4ZhgEjvXch/LPnJSW1PhB/yU/wCsPbgsRVJ/iYypAtfST+Qd7p92ozgYfK6NC5c4U2HrpGt0+sD1SfDNZisYylTaO4w3ED4iARA6Ex7FLu1OJ/e8a2iwy1jtE8JmXu8hEf8AinwXJSTs1/ZbHvp4VggDU1zyNo1EASfIBMn1dQOpxJdI32tPtZK6tZraYa3Y+Ef2NsI9kJjMzbTpueXAODTEz6W4n8llrdksaujP9nT/ANY8nhPrfh9VuMixWpj3kwAXDyIi/wAgvnmSY8tpVXuMmAATvJtunGW5wWYKq6SNTotB4732Wrb+yxzf6+Q7C4gd+Gjd9UO9NTJj/b8lX+058mjx+K3UwB90u7LVzVx1MkGwm97C9uACt/aXVJxNID+WQB1MfZLyyvUf6QmXGNGj7OGKLCOE+8lNaom7fZLcBRNF3cAiadFjzPMjxjrBLfdG0awAvx9rrh5E4zbfsxuyyiwybbCfTZE1KlwOiGpvk3UefHHQIPggwp0ARcLlfDEDn+SMoMnivOJOkwq9kE1Zw8l6pw4Q7h7/AK4qrE2JVBrObGoETz4jZUasisLo1O6fe7Ta0iQd4PApT2ly3SBVZ4hNnxDgdwHxaeqY0602NwisDTuWOh1OoCPEJE8J5GeKvgyPG69FkzIdncWGu1G5DXNA6kQvsGQVJpghfLsVkYp1PgLSNxMgnm08QV9C7LVootH9Z+gXYjG2pGfUrjg1jVF1oUWk5p4rGyzGNd43OPAFaaqLLNZ02GE8dvQ2us+bqxuHszmrUZPOV4r5bTN4APsZVoEbKtx4+3KVi49nQFlVxZU8JsPwk7jmFlM3wuolzdiSbcFscRTBueCzeYsiwG6tZDHPJY7kZReHzMF4m3TgfJTH4ck3HFKazfFBiOC3Y6muRkWbLXSMfwmE77BcxmPOmRDfKyyFOuW/91zfcqwupn46r39ACmeP7YxMa4ntMXt0NBLju4cBx09UJRm1GkNVV58TheJ3H5rlCi99qVPQw21FFamYRpLXA1SP15BWSUeEi9h2PqDA0O6pv/iVBcjhzd9gh8hyw02Co6z6sNbzDXG5vxKDwOCdWd39cyJkT+L05LQZe/Ue8faJDR8pj6Kk8u1UgxjbGOIo6XeA+AAAcrb+qynarMC5zaQM7THPgExx+Zd0HGbcAeJ5BJsoojx4mrs2SAfxOVcMf7MkuHRTmxNJjKI3AD3eZ2HoEwzQ91gqTfxPOo+QlLsrwrsXiRPF2px5D9WR3bfEg1WsaIDGAep/wtN/kkRyuxt+y/BOfXdVOzG38z+itN2i7OurY7DVSIpUxqeejTqjzMQmP7Puzww+EZqs+p/Ed0n4RPkqe2mfiDSpuAIH8R3Cmw8/6jsBuVijGeXO5Los5JRSZncJmJr4yvVAtBE72DgJHTb2TqnUkJTk1AUqZGkgvbMcQ2PA09YOojm5F4Nx/wALFro1k4MrGNU8tgjKNGR3rrMEAnjPCOZS2dR3uSAPWy1WfYfRhg1o+HTHobnzlIxY/JKmRcgVDNZgNp2tczM334K7LqYcSXkmZAMzMc/f5JRhaRLpANzIF9+HluneXAiPDfXYHr15LrwwwiqSGqKQOMIe8bAkAyeg+4TTTSfRDHN1EzJja/yXWvYHNkAPuJHtvPAqynoFQzsTJG1+avHDCN8AoQOyJpfppO2uQZMcd/svVPAVqbo0h45A8vutBSpNkgTJMyBe4t6IbGsqCO78XiGubRsJHPqkT0UJFtiKKuA79otD28DuRy8+SY5JhNIjkfnsqgBpgwXdLf8ACe4Rm3lv+fNNhj2KrMWoW1DFuyi4omnNPNQLPZ6zwx1laGokOcmbdEjL0Xx9mZqAbKlzYsia1G9oNlTU34rnPs6KAcU2yTY2n+afVmW2S+vS5qEM3mWGDuHVZfF4EAlb2thhFxZIMdgei0wyUXMg7U3YqyjmJHBvsj8Vg0tq4SLroQmpLksmXPzSo63eBo6KqnXptMkF567IV7F5TaXouNqudvdBgaR+FMMHnDHmHHT5/YrNNfGys7wHceo/JVlijNUy8ZuJtKmQMrEEVJA/CSrMz7Pve0MaAGj9WhYsOj4KhjqS0/kiWY3Efhqu9H/5S44ZL2Xc1LtH0Ls3k7MNTP8AM7cn5BZ/FYZtXMC95ljSCRuSGxYAX3Wcea7/AInn1f8A5R2TZF3rwO8uZs25IG9/JXjj2u2wKS+jf5t2sL4ptJZNgxkOqu6QLU/W6TOc2dLgNYILaTTqawn8dY/9yrbY2HFNaeRNosDabNOqJcSS47m536eqSYXDANZFzIqExYamAOaTzDrQnqox4QuXPYdlmIlwk859T80yxFIga2cdwlOHqBrCQJIHsdkxw2MPHZcHWyW7kU3R5p1V9AzCjqwIPINcfusJjaAbDm/CeHI8QvpOVUu9wLQRJNIT5xIS9LL9gUZvC04e1zXeGWu/utBHpEx1CNZh9ckOtqIk3n9Sq31GiBAaOG/ylcwoDDpcfC4yCf8A82Xa20zQ+iruw0va4zBJE/bomWHLgxuoiQBJt139LJZhCatdutsj0mb734BGYh7vGGEWOmNzbczsZCgEX4TFizgQXxvvA5Ao8ATqDYsQSSTO0mOaX4fLg1ngEyTAnnclvqmwp6WXdJtaNQgxPkVFbCyo4ZpdMxHlt90ywOw8kLTwzYsOXuEfhqcKMxapraFlRRRL5OUeXpBm9Kbp+8pDnLjB03S8vQ3F2I32KGe+SvP74SSCDay9grmvk6KKKzULVoTujnhD1DwVGEDqUQRCUYzBCbJ7VpoStSRi2Qy1fL5lIcVgJO2y3FehKV4vBJ8MjRDG18HeyCrYaFq6+CgpfiMHOwW7HnrhlkzPFsLiY1sAYmOMeu6DrUoWyM0y1lSsoNkxzVatwr4e09RPkrMsX0KF4InhcxvYG191uuxzg1zdIBYC0mPibUe3S5sm5EiT5rM18FcTF5bfa+zrcrn0Tbs1WIe2Do+ANEfGGuJc48yHAX5GVeLUkSSo+i5u+GNIA3H1P3hYdp8UC/icTH4amtmuRxb4yB5rbY4g0A60wXbf0hzfYgLFsY0Vt/F8NhAJkVBfjq1kH+xR8xaKloZb/wAoVhMEBe6VMaTwM/8AP1Xmq0RuvNav+fIKDsNiGkaDt9DwP0W97A4o926mTLmmb/ymB63lfM6FrrQdnc40PaRuBHm3l58Vmxz8clIDNRnWWwXAN1Fplo5jcgIRlZzotIcAWjlfYpw3HfvID22ex0OGxjgfolwonvDG/IiOPHlvvzXoceRZI7kOiz0/DeKYE/FAvG255SisPQbEloJ3BMAXN/NEVaDhBEb8OXVR1A8wOMHqbHqE2g2BuY5r26ZBb68bEe8Ji6o6JdGkkG3xXO8cpQUim8Egl2m+/X7/AGRGprmkXvx3Ii8eUoh7C6dF0SHSzUYnmN+CYYUWQFCqC0aXWJtawTCgSqyMGpXBeooolWc6jxUSDMDdaB6R5olZehmLsRVqQceqpczTYol1S67M7jfmuezopcAhZxlD1QjS2DH+fReH0vdV6CAwFVVpiUVVYFQRdVbZAN2HCGxeFBTl9GyEqMCHKCZ7E4YREcEBUwMTAWjrUQUHVoJkZsBmK+X7lLa+XLXYjCW2QVXBrRHM4h9GMxOBjZeKWCMT1haqtl/ReKOAlggcT9VshncuC0GcfR10WuPQW3tYj2n3QmV4gAyS5sfA6fAahADpMeHwH2CY4dxFNzDaLhLcFhHl5NiJmDEcib2nST7LTp23wx2Q+lYXE68NBJJAFo8QIBADhuLELKYhhFVt2gAEgXv4WOJB5H/2dyTDL6+knVYEQbyNTiIE7zb6c0DisESZaLtdNzABJi45aNvJaGqQsZ5dRBsbtPDz4zzlcr4HSSOE2K9ZcPA13EwD5ixTCs8FpG8g+687q1cirFL6cWHFeWOLT5I5lMRwQ9aksN+gmh7O5uA8OJ38LxzBESFo8XVjS6zgYc08wYF+Ii36K+aio4OBbwW77LZsysx1KpykcxFzpnh+S06PK8UtrfDCnQ5p4ibxM8r/ACKLaS4MAjjDjAj2Sqozu37wBvwv9x1RDMfuAJ8/nHmF3k7GhjKWqoS4DrNtuAkbqqtRADvDBBF/yiyIGIAgm7hNgZ4WsVKmYh5ECAbx6I0CyrBuAEkXmEywzpSp9HSNQm/SQDzTnDOBaCFSRj1XRbC6uSupRzCurss9mTpK0NRIszYCeXVKz/xGYexKSAbKB11w09Jv7rpK5tM6SO1oKrf5q8MC8PYI6oEAKn+V4Yy6vqNKmnYT+uCBKOBsiELXZtxRbTFlKtKyHYRaWWQ9WlOw2R7aIXHNCsyCqrRsbIGpQT6pTt52CUZjXZTPiMmNhc/4VoxcuiATwgaLw3U2JBuPuF2piXP+EW5D7lLO0GKOGeGEAvLQ4jg0ES2eZi66enwJP8n/AMJGw11AudyHy5fRCYvMW07N48OfLbhZCZTmFWtqDrgR0jf8kNmWCAdMzN/8fVb4y2ukh6h7GGFzXW9sgDqSbQ4bNmOEekLQ0u0rA8ahMywzxn4Z5wCPRYSmbmZAEwOHBwF+EhMaVPWWaYnXpG9wTY8/+EyUqVgf0zYPxjJhp08S38MqzD4wcbfO/BKMZhTr002x3dibkOjiOEofLXmoH/hcyxidpgH1P1WLLHHkW6Soo1Rog+8Db7LlSf1+uiVGtVZu3UBaW7+yOw2etMAnYRpIjfn1uuf8Hc/xaohNS90KpY4OaYPNEuoUn/A7SevE8l2jktdzS5tMloMW/Lj5rHl004OmiGzybNGYpoY4w9psf5h/KeiZOwMu8JEt6EH0HFfN8Fiix0tJBBm4W/yzNm4loBgVQP8AcBfda9Jqq/XMsnQzfTplomxIiRwI/RQDKmkwYI3BnbhDkVRw7SxwIMEexP8ANG3mqcPlh/mMeV4uJjj1XXVei3AUypAInhfj7IvLa2poMzw5X6pZl5gwbwd+YTrDUQ0W2S5GXVtUEqKKKlHLtHiokWY0ydk+cEO/Cg8FScbRbHKmZluFJ4f4VYwhnbotSMCFw4FZPjmnzsz37oT0Q76B2O605wS8nLZQenbJ5zKuw5NoXv8AcZ2C0v8Apd9lYzLgotMyPUGUOBIuqnUTMQti7Lwh35ODyQemfoiz/Zj34K+xXv8A0syFrhk46K4ZYIQ+Mw+dHznN8PVBbpZI1eLhbpCAodkQXa3TBMhp/wDY8V9TOVDovDsmHRP2SUaQfk8Hzitk8QGthsrJ9rOzYfj2veSKdVrXSOBDQ3TPC7QF9tGRDohc27KNrU9JAkGQfqPJTBjljnZFqEfE6NJlP+GxhibkdNy53FH1Mjc9vw2Ox58l9Epfs9g8E9wXZtrRBC3ORb5VdHwvE9lqhPw8eHTZNsu7NupgeG4cJPL/AIlfYndnmfyqtvZ8eIRuqyluVA+UfOcTlz2VarQ2Q42jYTtHshMd2XMVDTOkvAEXkEEOE89j7r6r/oAiI4fTb6rw7s808FLVU0T5SPlGXYV7gWvbFy313Cc1MiDms1MB3BtxmfMLff8A84w7t6olmStiISI4tkt0QrUny6t2Ni7XPp8LGR6g+aIwOAxdGHMfqbvb7tNvZfSqmSg8VKGThtlp3/YXqkZXDU24ghtWmC4NkOADSDO0pjjsja2H0gWOEeJu08ZHJP8A/TW8lKWDgEGSPskyxQl2ifKTB8rxhgd42HxE/hJ+ymKqkPEARE8dzvHSEZToQCCCQuijy5XCvH8eF0T5KFrcO4ukRBJiLEeaZ4fZdZRjgrAEW7M+bNvR7lRSFFSjPbOLqiisVOKKKIEIoFFFZEOlcUUUZCKKKKpDhXFFFCEUUURYDq4oogE5N17UUUIdXFFFCEUUURARRdUUCcUUUUIjq4oogQigUUUAelFFESxFFFFAn//Z"/>
          <p:cNvSpPr>
            <a:spLocks noChangeAspect="1" noChangeArrowheads="1"/>
          </p:cNvSpPr>
          <p:nvPr/>
        </p:nvSpPr>
        <p:spPr bwMode="auto">
          <a:xfrm>
            <a:off x="63500" y="-895350"/>
            <a:ext cx="2466975" cy="18478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8682" name="AutoShape 10" descr="data:image/jpeg;base64,/9j/4AAQSkZJRgABAQAAAQABAAD/2wCEAAkGBhMSERUUExIWFRUVFBgVGBgYGBcXFxgXGBgXFxcXFBgYHCYeFxkkGRQUHy8gJCcpLCwsFx4xNTAqNSYrLCkBCQoKDgwOGA8PGikfHx8qKSwsKSkpKSkpKSksKSkpKSwpKSkpKSkpKSksKSwpKSwsKSkpKSksLCkpKSkpKSkpKf/AABEIAMIBAwMBIgACEQEDEQH/xAAbAAACAwEBAQAAAAAAAAAAAAAEBQADBgECB//EAD8QAAEDAgQDBgQDBwMEAwEAAAEAAhEDIQQFEjFBUWEGEyJxgZEyobHBQtHwBxQjUmJy4RWS8SRDgsIzRLIW/8QAGgEAAgMBAQAAAAAAAAAAAAAAAQMAAgQFBv/EACcRAAICAQQCAgICAwAAAAAAAAABAhEDBBIhMRNBFFEiIzJCYXGB/9oADAMBAAIRAxEAPwD6yvJqKPKS5lmWlZpzUVbOGo2ORVBU70LN0M7HNWPzIm4uClrMn0M8TH5qrz+8BJqWNc4xcLgbUc4bwrbwrEx4Kq96kEysGjyS3G9omNMDgo8iXYfEx66oo2os0zOteyMGYgC5AUWVMnhb6HLqoXBXCSVswkS2nVf/AGjSPdyEfmtVv/03x/eCfqjvGLS5H6NP3wXe9WYGf0pioytS6kGEdhKhqXoV2vj8Lt/kpvI9LkSsc94u6klq513ZArsdTvGoXaUWa+puph1t5tv79VZuhPikHa1NSSnNV7p5oCl+VA8bG5evIqJdVx/hJSpueQbovIkTxs0+pQPSRucCN1wZr1Q8yJ4mPda4aiSPzYc15bmwNkPNEPiY+1rhqhIqubaVU/OORQeZIixM0QrBd1pBTzOV6OaxxUWeIXiY91rnehITm1t1U/N1HniRYmaPvF6DlnMPmpJTzC1JCvjyKXRWUNoQouFROF2eKzZCy2dZc5xsR6rVuSfMwOKRljuVDcXZkMtc11QU3gsdziye4nLgws0G4ueo8kN3TdYsCRz/ADC0wwdOoxpiCBwuR59EnFFHQpHMvod6JiBtCJzGkGtmQ0N4pZXxrKIMvkxHks3js4q1hEkN4BXnnSVeyFmZ55qdpaTHFw/WyW1sKIkPaZPO58gpRLWmNyByVxbrcA0f3Ej4eUTufpZZkr5ZaMbZMPV0AASXHZoEm3GJ+Zt5oxmEru8RqCj1A1v/ANzrN8mgIrDYAUmlzjAABk7uvx5qytm7QIZRc873LWzAi2oyd06MGa4pRXAJR7NtePHicQ8/3uA9gqndimh4NOvWad/jJ3tx90U/tBWpjx4OpptJY5r7b7A3TDK+1WDrODBV0v20v8JmNkzxyLb2LtOMw+7hXZyIvH3V+CpYavdhNCvPkJ8tlpalEi82PAX9AlecZQ2sJZ4KrbyPp/lMjGPst5G+yxjjTb3WLh7XW1Raf6uA4XWO7Q5Pictf+84JxfR3ew+INb1/mZbzCf5XnOr/AKXFifwhx58ifui8LjDhqpoVnaqb/gcQIHQpm1xdPlC3CMlfsCyPOMPmlMupRSrtHjYfcHq08DwVJwzmuLXCCOH64LK9suz78rxTcZgrMLp0jYE7tP8AQ5bnDZozMsGzEUYbVaPhJ+F4HipP6HgeFjwKy58KjyhDgpLgCxFUhjvJKadeUyNUPpEtkSCI4gixaeoMhI6T4N1jm+EKUaGLq8cl7GIQrzbgowJLYaRdianHgVW2t5q2rStCpHKFLAkFirrGk+/5Kr9zIPPkvNIwiK9WNKuuuSUe8JQgyTKsxuHm43XKB9kQ6pb9W8lVNAFIdG6jnXRWMoT4h69eqEQZYtwtQ6gtdl75AWPoEStZlRsFu030Y9QhkVFCot1mWkeXlIc0q3Tysl9TB6iCSqTG4lyJ8FgPFqcjMbmfdgafnZUZvm7KQgC/6uVlWYmpVdNzfa532WLJlUeI9m/oKzbES4OfHi5bA8wuYbEN0Et32vtKvq03FsQR04+xQNXDvDHANFiHSTwuIPK8IRi07oFNsGoVq3fGQPhgEbTwWgwmIp0WE1L+G3UmZJPmkOCqkS48DE73ET87JpRwUuFWu7Sxt4vHGwH4jt+gnYoXyaoqkTEY+rXA0sPiMCZZ4RflqIv0VtLBBtO1Cm57gS/cOkTZpcZ4tEpu3Mqe1KmXuEzLgOd5v/Tz3Cqp9oKYdpq0qlKfxENqU77AubcX5ha4QV9jLkl0U4LEhoNNuqlUMS151DyBVNTs3QxbtFZmipuHCxnhoPHyVlbBl7id2852ni1HYY7Yer8W9KoOnM8+iso0BZEAZZmVfLqow+JJfRNmVDwH5fRafHQAKjDINwZt8t0JUptxdF9KoB3rBEngY3HmlPZrMC3VhKvAnTO7eEA9DHujKCasF8hGc0G17tEVGAEhu8E/i5WB9kFVrnEUdDrvbx4nzK80XvoV3S6ZIDhHKY4X3Psqca7u6uoWDrx9oRwT3Kn2SSa6PVOqK9B+HqTIbA6i0e0LC9ls0flmO0PJ7qq7u3Dh/S/349Vua1KHioNpHzN1lP2gZaDD7CeN+sJk4KSaJRrc8xHcVxUAhlYhr+j/AMD/APyHhPkFW/BteZFiUPlgGNy4NcZcAaZcOOn4XD5IXIcxLqcO+OmSx3mOPqFxMsaFTjTL8ThnMidua5TrWTc4gRBCFrYNty32SKTFgzHkr288vPih3VQDaVa2tIQIdaTIV9cSRfYSq2EKqo+asTba3IBTdwQY4ZwHEL2944ELCt7YVX1mkAUqQ8JAE+HV+InjCY4TPmvO5vseYBiUJRaI4mpaeqCqUDc9dlGYm3mF7pVQhGRCvDMWnyl9gs3VpHVLduK0GTAwFq09qRmzrgeKKArq6PJjs8VEnx+MIlrd+ib1dknr0fH94mOqpkVqhmF8mExdOo6qQ4eLkbfNHYVrqRBI0uHy/NW5vTHfC4mQb7SuZjiXGC0TaJ+ZtxWHxxhbXZuCsRizVdNgT6ITF1gyi5+oOjw6QfYmORSvvjqsHTw59Z9VVjW1dJLo0kgQTJMneOCbDK5douuWW5ThQ6A86QzxTeCBe9+ZlPcDUNYSbMALbzAbe0RvaSVl8M50OkwHO023IAv9Fu8C1rabQW2jfzH1j6LXHqkaUqLMuwZ0nSQfCQJBECxkeaowjQamlw+L4hEW4ghOe/7lzQ6C0/CeF0Lm1L+ICweF13QLkztPK3BWSvgY2XVa+h7QdIpP8MgQGm5BngLwUozppcHNEgslzDtccB0KbtYKlJ7HSJGoC1osZ9Qkec43SKbpvAnoRb6pkpcJi32E5fnDHtpYkW/BU89r9bITtW3RiGVmcfqLH00rJZJjwyriqE7PNRvIAwbc+JWwzKq2tg2um4g+0hPX2BouzpoqtbVafFEEwJ4EH1QWIwwdTniOcqZTiXVaTi5xMbk2+G0zwEWRlGlT7sl1QxEm3E7eEmY3WStmVjVzE9YGm19E8wCJ/P1WZ7eUDVwwDWidUm9hB4R5/JavKdMvZMsiDAO28uH2VlVtBxe2Ghu7ZF7WMSYCYpXIklSpmb/ZwycM+i0jU24J3IG8jmln/wAOPqMJ1d63VtaWzYc9iiezWJbh8exv4HnRMcyR4uhlpB6FL/2l4gUsdRc2ztZBM8PCY8pB91kyY6cogyK0maNtaTsvAxcEIVr+IXXn5LlGOi/E0w64sUvfioHqr6dS67XawkEi8K3aCecLjdQNthMoZuIipM8f+Pmr6mJ0iOHTZB1W8eBSM38SCrtXleh37xTMUqlnjgx5F56O3CTYYk6S02FvTf7rYmk2qx1F9g+46O4TwLTxH5LCVcOaL3U3DTptHKVp02RZIbX2NjT7NrlWZT4XGCnTaq+cYPNi2pPQecbBb3B4kOEeqrKGx0LkqHmBqC0rRYKmALLJ4OrBC1WX1JAWzTS5oxZ+hiGqKSotxi4PNTZJMwqEkAJ3U2WczV8HiL8OfqVWY7F2ZTOGObXlzTDYB+/FGd+JFh0nh/mFVmtF5J1CDIP6+SFezWBpIJB2lYttNs3jPE1rW36C6yeaY6ZbB1Ex7FPnVDSaC923EcOQWXx9Rhdqa43ddvHmT7pjk4pJDI9h2IzBtOlTJGxcPWw/NPcu7StdTDDY2kzO21vdY8jvKL28Q4Fo58Y9QT7IDB5iGktcwEtjex6g9FpXSZoifTa2eBzo1BzAAwHfxCSSL3Isi6mOe6mXNdZnhEbkkmLDay+cf6t3jmtpglxDWhjbARyjZt7notVXr9xRYxryXNuSLy92/wA1IpuTfoa6UaH2S486SXcW1CZ6OP1ISfOaIdhWuHxOc6COUjilea5s+jQqO1jxBtMdRME+up5WhweDP7tRbUAJ0hxAO2rxR03Flb+jRSao+dYCk8Yx4PGkCT6QFucgrasA+eAdtc25JM5lI4rGkDT3FJtwbSGOJJm/AbdUz7N1dGUOfMl1N55Ay7SJ2+itBu0mGVUEdn3OdSqM2kkQOFpF+Jt5BU0y7xPJkEFsnyO/0VPY6r3lGoWkGax228LW8Tc8UXVpsDSCSBBJgemyXll+wkRl2P7SU2OqUtPjLpmbRpbG46/Iq/G4xpxOsBs6YdEx1XzXJs7acdYQ1rYPCdMgH5rWV8W17w5g3m5F5gfeE2+aGzh7EGZ4nRividBqiNrXEed5v1Xn9rdWX0XE31CfURcoFjTUrBzj4m1J8/Ez7OC7+1l96Jnj7xP5quZfur/Av+iNLl1bXTYf6G+8f5Vr3wYS/s5D6DYJBv6wUc8CVwJfi2jK1R0bqV3eJvLT912jupjhBb5fdS+CpW9sheabvwnYiCraTbDmvNaiRdLbvsIPUZB8v1ZVZnlrcVTJA/jMbb+to3B5u5Iwt1Ng2PA/YqhlQscIsQkKTxStBMDo0kC48UGd91rskzA1a5tpDnQ0dBZvrCsz3IRWHf0W+MXqsHHf+I0fX3Sbs9W7vFUTw71ojzMei7EXHNC0X/kfRqZDTvxWgy2tdfN8hzt1So7UfidIHQkk+y+j5UwEAo4U1OjFnVIdKKAqLfbOftOPFkgzehq856jz2T9+yz2a1QXRMWJ/5VMrVcjcXZkcze4OIe+RsI5frgpl1AXIjYNjb1Psgc1e5r3ahxgCLea85Xi2h25E7/r3XPU1v5N4dnpcaTmtbJtJ5XH691gcTU0uknYmf1yX0erXB4zb62/NfNc1gPdB2MCyfljckwp8hL8bGlwNmx+f3TKjisPiBNWmHOFpHhd6wsxl+IE6TtPuP8KYpugm2pp4kTA8xcLTCTXDNSNsMRQw7IosYwuv/U4HgOJKopZoS4Gw5NP4Z/G6ePRY/D5o1l9TR1FyOsmUVl9erWeWUhIJBc91gJtM8069yrouku7NUyMbimUWgjD4aH1iQLuGzRzJ2909zHtIWFz3RpY0m/Tb6BZ7DEYVgZT4ulxP4uAnyHBKO0OaDEvp4ZhgEjvXch/LPnJSW1PhB/yU/wCsPbgsRVJ/iYypAtfST+Qd7p92ozgYfK6NC5c4U2HrpGt0+sD1SfDNZisYylTaO4w3ED4iARA6Ex7FLu1OJ/e8a2iwy1jtE8JmXu8hEf8AinwXJSTs1/ZbHvp4VggDU1zyNo1EASfIBMn1dQOpxJdI32tPtZK6tZraYa3Y+Ef2NsI9kJjMzbTpueXAODTEz6W4n8llrdksaujP9nT/ANY8nhPrfh9VuMixWpj3kwAXDyIi/wAgvnmSY8tpVXuMmAATvJtunGW5wWYKq6SNTotB4732Wrb+yxzf6+Q7C4gd+Gjd9UO9NTJj/b8lX+058mjx+K3UwB90u7LVzVx1MkGwm97C9uACt/aXVJxNID+WQB1MfZLyyvUf6QmXGNGj7OGKLCOE+8lNaom7fZLcBRNF3cAiadFjzPMjxjrBLfdG0awAvx9rrh5E4zbfsxuyyiwybbCfTZE1KlwOiGpvk3UefHHQIPggwp0ARcLlfDEDn+SMoMnivOJOkwq9kE1Zw8l6pw4Q7h7/AK4qrE2JVBrObGoETz4jZUasisLo1O6fe7Ta0iQd4PApT2ly3SBVZ4hNnxDgdwHxaeqY0602NwisDTuWOh1OoCPEJE8J5GeKvgyPG69FkzIdncWGu1G5DXNA6kQvsGQVJpghfLsVkYp1PgLSNxMgnm08QV9C7LVootH9Z+gXYjG2pGfUrjg1jVF1oUWk5p4rGyzGNd43OPAFaaqLLNZ02GE8dvQ2us+bqxuHszmrUZPOV4r5bTN4APsZVoEbKtx4+3KVi49nQFlVxZU8JsPwk7jmFlM3wuolzdiSbcFscRTBueCzeYsiwG6tZDHPJY7kZReHzMF4m3TgfJTH4ck3HFKazfFBiOC3Y6muRkWbLXSMfwmE77BcxmPOmRDfKyyFOuW/91zfcqwupn46r39ACmeP7YxMa4ntMXt0NBLju4cBx09UJRm1GkNVV58TheJ3H5rlCi99qVPQw21FFamYRpLXA1SP15BWSUeEi9h2PqDA0O6pv/iVBcjhzd9gh8hyw02Co6z6sNbzDXG5vxKDwOCdWd39cyJkT+L05LQZe/Ue8faJDR8pj6Kk8u1UgxjbGOIo6XeA+AAAcrb+qynarMC5zaQM7THPgExx+Zd0HGbcAeJ5BJsoojx4mrs2SAfxOVcMf7MkuHRTmxNJjKI3AD3eZ2HoEwzQ91gqTfxPOo+QlLsrwrsXiRPF2px5D9WR3bfEg1WsaIDGAep/wtN/kkRyuxt+y/BOfXdVOzG38z+itN2i7OurY7DVSIpUxqeejTqjzMQmP7Puzww+EZqs+p/Ed0n4RPkqe2mfiDSpuAIH8R3Cmw8/6jsBuVijGeXO5Los5JRSZncJmJr4yvVAtBE72DgJHTb2TqnUkJTk1AUqZGkgvbMcQ2PA09YOojm5F4Nx/wALFro1k4MrGNU8tgjKNGR3rrMEAnjPCOZS2dR3uSAPWy1WfYfRhg1o+HTHobnzlIxY/JKmRcgVDNZgNp2tczM334K7LqYcSXkmZAMzMc/f5JRhaRLpANzIF9+HluneXAiPDfXYHr15LrwwwiqSGqKQOMIe8bAkAyeg+4TTTSfRDHN1EzJja/yXWvYHNkAPuJHtvPAqynoFQzsTJG1+avHDCN8AoQOyJpfppO2uQZMcd/svVPAVqbo0h45A8vutBSpNkgTJMyBe4t6IbGsqCO78XiGubRsJHPqkT0UJFtiKKuA79otD28DuRy8+SY5JhNIjkfnsqgBpgwXdLf8ACe4Rm3lv+fNNhj2KrMWoW1DFuyi4omnNPNQLPZ6zwx1laGokOcmbdEjL0Xx9mZqAbKlzYsia1G9oNlTU34rnPs6KAcU2yTY2n+afVmW2S+vS5qEM3mWGDuHVZfF4EAlb2thhFxZIMdgei0wyUXMg7U3YqyjmJHBvsj8Vg0tq4SLroQmpLksmXPzSo63eBo6KqnXptMkF567IV7F5TaXouNqudvdBgaR+FMMHnDHmHHT5/YrNNfGys7wHceo/JVlijNUy8ZuJtKmQMrEEVJA/CSrMz7Pve0MaAGj9WhYsOj4KhjqS0/kiWY3Efhqu9H/5S44ZL2Xc1LtH0Ls3k7MNTP8AM7cn5BZ/FYZtXMC95ljSCRuSGxYAX3Wcea7/AInn1f8A5R2TZF3rwO8uZs25IG9/JXjj2u2wKS+jf5t2sL4ptJZNgxkOqu6QLU/W6TOc2dLgNYILaTTqawn8dY/9yrbY2HFNaeRNosDabNOqJcSS47m536eqSYXDANZFzIqExYamAOaTzDrQnqox4QuXPYdlmIlwk859T80yxFIga2cdwlOHqBrCQJIHsdkxw2MPHZcHWyW7kU3R5p1V9AzCjqwIPINcfusJjaAbDm/CeHI8QvpOVUu9wLQRJNIT5xIS9LL9gUZvC04e1zXeGWu/utBHpEx1CNZh9ckOtqIk3n9Sq31GiBAaOG/ylcwoDDpcfC4yCf8A82Xa20zQ+iruw0va4zBJE/bomWHLgxuoiQBJt139LJZhCatdutsj0mb734BGYh7vGGEWOmNzbczsZCgEX4TFizgQXxvvA5Ao8ATqDYsQSSTO0mOaX4fLg1ngEyTAnnclvqmwp6WXdJtaNQgxPkVFbCyo4ZpdMxHlt90ywOw8kLTwzYsOXuEfhqcKMxapraFlRRRL5OUeXpBm9Kbp+8pDnLjB03S8vQ3F2I32KGe+SvP74SSCDay9grmvk6KKKzULVoTujnhD1DwVGEDqUQRCUYzBCbJ7VpoStSRi2Qy1fL5lIcVgJO2y3FehKV4vBJ8MjRDG18HeyCrYaFq6+CgpfiMHOwW7HnrhlkzPFsLiY1sAYmOMeu6DrUoWyM0y1lSsoNkxzVatwr4e09RPkrMsX0KF4InhcxvYG191uuxzg1zdIBYC0mPibUe3S5sm5EiT5rM18FcTF5bfa+zrcrn0Tbs1WIe2Do+ANEfGGuJc48yHAX5GVeLUkSSo+i5u+GNIA3H1P3hYdp8UC/icTH4amtmuRxb4yB5rbY4g0A60wXbf0hzfYgLFsY0Vt/F8NhAJkVBfjq1kH+xR8xaKloZb/wAoVhMEBe6VMaTwM/8AP1Xmq0RuvNav+fIKDsNiGkaDt9DwP0W97A4o926mTLmmb/ymB63lfM6FrrQdnc40PaRuBHm3l58Vmxz8clIDNRnWWwXAN1Fplo5jcgIRlZzotIcAWjlfYpw3HfvID22ex0OGxjgfolwonvDG/IiOPHlvvzXoceRZI7kOiz0/DeKYE/FAvG255SisPQbEloJ3BMAXN/NEVaDhBEb8OXVR1A8wOMHqbHqE2g2BuY5r26ZBb68bEe8Ji6o6JdGkkG3xXO8cpQUim8Egl2m+/X7/AGRGprmkXvx3Ii8eUoh7C6dF0SHSzUYnmN+CYYUWQFCqC0aXWJtawTCgSqyMGpXBeooolWc6jxUSDMDdaB6R5olZehmLsRVqQceqpczTYol1S67M7jfmuezopcAhZxlD1QjS2DH+fReH0vdV6CAwFVVpiUVVYFQRdVbZAN2HCGxeFBTl9GyEqMCHKCZ7E4YREcEBUwMTAWjrUQUHVoJkZsBmK+X7lLa+XLXYjCW2QVXBrRHM4h9GMxOBjZeKWCMT1haqtl/ReKOAlggcT9VshncuC0GcfR10WuPQW3tYj2n3QmV4gAyS5sfA6fAahADpMeHwH2CY4dxFNzDaLhLcFhHl5NiJmDEcib2nST7LTp23wx2Q+lYXE68NBJJAFo8QIBADhuLELKYhhFVt2gAEgXv4WOJB5H/2dyTDL6+knVYEQbyNTiIE7zb6c0DisESZaLtdNzABJi45aNvJaGqQsZ5dRBsbtPDz4zzlcr4HSSOE2K9ZcPA13EwD5ixTCs8FpG8g+687q1cirFL6cWHFeWOLT5I5lMRwQ9aksN+gmh7O5uA8OJ38LxzBESFo8XVjS6zgYc08wYF+Ii36K+aio4OBbwW77LZsysx1KpykcxFzpnh+S06PK8UtrfDCnQ5p4ibxM8r/ACKLaS4MAjjDjAj2Sqozu37wBvwv9x1RDMfuAJ8/nHmF3k7GhjKWqoS4DrNtuAkbqqtRADvDBBF/yiyIGIAgm7hNgZ4WsVKmYh5ECAbx6I0CyrBuAEkXmEywzpSp9HSNQm/SQDzTnDOBaCFSRj1XRbC6uSupRzCurss9mTpK0NRIszYCeXVKz/xGYexKSAbKB11w09Jv7rpK5tM6SO1oKrf5q8MC8PYI6oEAKn+V4Yy6vqNKmnYT+uCBKOBsiELXZtxRbTFlKtKyHYRaWWQ9WlOw2R7aIXHNCsyCqrRsbIGpQT6pTt52CUZjXZTPiMmNhc/4VoxcuiATwgaLw3U2JBuPuF2piXP+EW5D7lLO0GKOGeGEAvLQ4jg0ES2eZi66enwJP8n/AMJGw11AudyHy5fRCYvMW07N48OfLbhZCZTmFWtqDrgR0jf8kNmWCAdMzN/8fVb4y2ukh6h7GGFzXW9sgDqSbQ4bNmOEekLQ0u0rA8ahMywzxn4Z5wCPRYSmbmZAEwOHBwF+EhMaVPWWaYnXpG9wTY8/+EyUqVgf0zYPxjJhp08S38MqzD4wcbfO/BKMZhTr002x3dibkOjiOEofLXmoH/hcyxidpgH1P1WLLHHkW6Soo1Rog+8Db7LlSf1+uiVGtVZu3UBaW7+yOw2etMAnYRpIjfn1uuf8Hc/xaohNS90KpY4OaYPNEuoUn/A7SevE8l2jktdzS5tMloMW/Lj5rHl004OmiGzybNGYpoY4w9psf5h/KeiZOwMu8JEt6EH0HFfN8Fiix0tJBBm4W/yzNm4loBgVQP8AcBfda9Jqq/XMsnQzfTplomxIiRwI/RQDKmkwYI3BnbhDkVRw7SxwIMEexP8ANG3mqcPlh/mMeV4uJjj1XXVei3AUypAInhfj7IvLa2poMzw5X6pZl5gwbwd+YTrDUQ0W2S5GXVtUEqKKKlHLtHiokWY0ydk+cEO/Cg8FScbRbHKmZluFJ4f4VYwhnbotSMCFw4FZPjmnzsz37oT0Q76B2O605wS8nLZQenbJ5zKuw5NoXv8AcZ2C0v8Apd9lYzLgotMyPUGUOBIuqnUTMQti7Lwh35ODyQemfoiz/Zj34K+xXv8A0syFrhk46K4ZYIQ+Mw+dHznN8PVBbpZI1eLhbpCAodkQXa3TBMhp/wDY8V9TOVDovDsmHRP2SUaQfk8Hzitk8QGthsrJ9rOzYfj2veSKdVrXSOBDQ3TPC7QF9tGRDohc27KNrU9JAkGQfqPJTBjljnZFqEfE6NJlP+GxhibkdNy53FH1Mjc9vw2Ox58l9Epfs9g8E9wXZtrRBC3ORb5VdHwvE9lqhPw8eHTZNsu7NupgeG4cJPL/AIlfYndnmfyqtvZ8eIRuqyluVA+UfOcTlz2VarQ2Q42jYTtHshMd2XMVDTOkvAEXkEEOE89j7r6r/oAiI4fTb6rw7s808FLVU0T5SPlGXYV7gWvbFy313Cc1MiDms1MB3BtxmfMLff8A84w7t6olmStiISI4tkt0QrUny6t2Ni7XPp8LGR6g+aIwOAxdGHMfqbvb7tNvZfSqmSg8VKGThtlp3/YXqkZXDU24ghtWmC4NkOADSDO0pjjsja2H0gWOEeJu08ZHJP8A/TW8lKWDgEGSPskyxQl2ifKTB8rxhgd42HxE/hJ+ymKqkPEARE8dzvHSEZToQCCCQuijy5XCvH8eF0T5KFrcO4ukRBJiLEeaZ4fZdZRjgrAEW7M+bNvR7lRSFFSjPbOLqiisVOKKKIEIoFFFZEOlcUUUZCKKKKpDhXFFFCEUUURYDq4oogE5N17UUUIdXFFFCEUUURARRdUUCcUUUUIjq4oogQigUUUAelFFESxFFFFAn//Z"/>
          <p:cNvSpPr>
            <a:spLocks noChangeAspect="1" noChangeArrowheads="1"/>
          </p:cNvSpPr>
          <p:nvPr/>
        </p:nvSpPr>
        <p:spPr bwMode="auto">
          <a:xfrm>
            <a:off x="63500" y="-895350"/>
            <a:ext cx="2466975" cy="18478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026" name="Picture 2" descr="C:\Users\michèle\Pictures\dauphin_001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29450" y="-171400"/>
            <a:ext cx="2114550" cy="1381125"/>
          </a:xfrm>
          <a:prstGeom prst="rect">
            <a:avLst/>
          </a:prstGeom>
          <a:noFill/>
        </p:spPr>
      </p:pic>
      <p:sp>
        <p:nvSpPr>
          <p:cNvPr id="26" name="Rectangle 25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8674" name="Picture 2" descr="http://www.larousse.fr/encyclopedie/data/vignettes/130953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1340768"/>
            <a:ext cx="1439999" cy="1440000"/>
          </a:xfrm>
          <a:prstGeom prst="rect">
            <a:avLst/>
          </a:prstGeom>
          <a:noFill/>
        </p:spPr>
      </p:pic>
      <p:sp>
        <p:nvSpPr>
          <p:cNvPr id="17" name="ZoneTexte 16"/>
          <p:cNvSpPr txBox="1"/>
          <p:nvPr/>
        </p:nvSpPr>
        <p:spPr>
          <a:xfrm>
            <a:off x="611560" y="2780928"/>
            <a:ext cx="1130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Un renard</a:t>
            </a:r>
            <a:endParaRPr lang="fr-FR" dirty="0"/>
          </a:p>
        </p:txBody>
      </p:sp>
      <p:pic>
        <p:nvPicPr>
          <p:cNvPr id="28678" name="Picture 6" descr="http://www.larousse.fr/encyclopedie/data/vignettes/130951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55776" y="1340768"/>
            <a:ext cx="1439999" cy="1440000"/>
          </a:xfrm>
          <a:prstGeom prst="rect">
            <a:avLst/>
          </a:prstGeom>
          <a:noFill/>
        </p:spPr>
      </p:pic>
      <p:sp>
        <p:nvSpPr>
          <p:cNvPr id="19" name="ZoneTexte 18"/>
          <p:cNvSpPr txBox="1"/>
          <p:nvPr/>
        </p:nvSpPr>
        <p:spPr>
          <a:xfrm>
            <a:off x="2483768" y="2852936"/>
            <a:ext cx="1363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Un crocodile</a:t>
            </a:r>
            <a:endParaRPr lang="fr-FR" dirty="0"/>
          </a:p>
        </p:txBody>
      </p:sp>
      <p:pic>
        <p:nvPicPr>
          <p:cNvPr id="28684" name="Picture 12" descr="http://www.futura-sciences.com/uploads/tx_oxcsfutura/comprendre/qr/escargot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4008" y="1412776"/>
            <a:ext cx="1920000" cy="1440000"/>
          </a:xfrm>
          <a:prstGeom prst="rect">
            <a:avLst/>
          </a:prstGeom>
          <a:noFill/>
        </p:spPr>
      </p:pic>
      <p:sp>
        <p:nvSpPr>
          <p:cNvPr id="20" name="ZoneTexte 19"/>
          <p:cNvSpPr txBox="1"/>
          <p:nvPr/>
        </p:nvSpPr>
        <p:spPr>
          <a:xfrm>
            <a:off x="4860032" y="2852936"/>
            <a:ext cx="13017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Un escargot</a:t>
            </a:r>
            <a:endParaRPr lang="fr-FR" dirty="0"/>
          </a:p>
        </p:txBody>
      </p:sp>
      <p:pic>
        <p:nvPicPr>
          <p:cNvPr id="28686" name="Picture 14" descr="http://upload.wikimedia.org/wikipedia/commons/1/1e/Namibie_Etosha_Girafe_0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08306" y="1412776"/>
            <a:ext cx="867583" cy="1440000"/>
          </a:xfrm>
          <a:prstGeom prst="rect">
            <a:avLst/>
          </a:prstGeom>
          <a:noFill/>
        </p:spPr>
      </p:pic>
      <p:sp>
        <p:nvSpPr>
          <p:cNvPr id="14" name="ZoneTexte 13"/>
          <p:cNvSpPr txBox="1"/>
          <p:nvPr/>
        </p:nvSpPr>
        <p:spPr>
          <a:xfrm>
            <a:off x="7164288" y="2852936"/>
            <a:ext cx="11490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Une girafe</a:t>
            </a:r>
            <a:endParaRPr lang="fr-FR" dirty="0"/>
          </a:p>
        </p:txBody>
      </p:sp>
      <p:pic>
        <p:nvPicPr>
          <p:cNvPr id="28688" name="Picture 16" descr="http://www.animauxdico.com/img/charte_graphique/dauphin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3528" y="4149080"/>
            <a:ext cx="1943669" cy="1440000"/>
          </a:xfrm>
          <a:prstGeom prst="rect">
            <a:avLst/>
          </a:prstGeom>
          <a:noFill/>
        </p:spPr>
      </p:pic>
      <p:sp>
        <p:nvSpPr>
          <p:cNvPr id="16" name="ZoneTexte 15"/>
          <p:cNvSpPr txBox="1"/>
          <p:nvPr/>
        </p:nvSpPr>
        <p:spPr>
          <a:xfrm>
            <a:off x="539552" y="5589240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Un dauphin</a:t>
            </a:r>
            <a:endParaRPr lang="fr-FR" dirty="0"/>
          </a:p>
        </p:txBody>
      </p:sp>
      <p:pic>
        <p:nvPicPr>
          <p:cNvPr id="28690" name="Picture 18" descr="http://herissonvert.h.e.pic.centerblog.net/i4bevwj0.gif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555776" y="4149080"/>
            <a:ext cx="1479364" cy="1440000"/>
          </a:xfrm>
          <a:prstGeom prst="rect">
            <a:avLst/>
          </a:prstGeom>
          <a:noFill/>
        </p:spPr>
      </p:pic>
      <p:sp>
        <p:nvSpPr>
          <p:cNvPr id="13" name="ZoneTexte 12"/>
          <p:cNvSpPr txBox="1"/>
          <p:nvPr/>
        </p:nvSpPr>
        <p:spPr>
          <a:xfrm>
            <a:off x="2483768" y="5589240"/>
            <a:ext cx="15102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Un hérisson</a:t>
            </a:r>
            <a:endParaRPr lang="fr-FR" dirty="0"/>
          </a:p>
        </p:txBody>
      </p:sp>
      <p:pic>
        <p:nvPicPr>
          <p:cNvPr id="28692" name="Picture 20" descr="http://darkdreams.d.a.pic.centerblog.net/o/df0c56a4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499989" y="4149080"/>
            <a:ext cx="2175086" cy="1440000"/>
          </a:xfrm>
          <a:prstGeom prst="rect">
            <a:avLst/>
          </a:prstGeom>
          <a:noFill/>
        </p:spPr>
      </p:pic>
      <p:sp>
        <p:nvSpPr>
          <p:cNvPr id="15" name="ZoneTexte 14"/>
          <p:cNvSpPr txBox="1"/>
          <p:nvPr/>
        </p:nvSpPr>
        <p:spPr>
          <a:xfrm>
            <a:off x="4860032" y="5589240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Un hibou</a:t>
            </a:r>
            <a:endParaRPr lang="fr-FR" dirty="0"/>
          </a:p>
        </p:txBody>
      </p:sp>
      <p:pic>
        <p:nvPicPr>
          <p:cNvPr id="28694" name="Picture 22" descr="http://pedagogie.ac-toulouse.fr/ariege-education/sciences09/php/revue/FCKeditorFiles/Image/grenouille%20verte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020272" y="4149080"/>
            <a:ext cx="1724575" cy="1440000"/>
          </a:xfrm>
          <a:prstGeom prst="rect">
            <a:avLst/>
          </a:prstGeom>
          <a:noFill/>
        </p:spPr>
      </p:pic>
      <p:sp>
        <p:nvSpPr>
          <p:cNvPr id="18" name="ZoneTexte 17"/>
          <p:cNvSpPr txBox="1"/>
          <p:nvPr/>
        </p:nvSpPr>
        <p:spPr>
          <a:xfrm>
            <a:off x="6948264" y="5589240"/>
            <a:ext cx="15634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Une grenouille</a:t>
            </a:r>
            <a:endParaRPr lang="fr-FR" dirty="0"/>
          </a:p>
        </p:txBody>
      </p:sp>
      <p:sp>
        <p:nvSpPr>
          <p:cNvPr id="21" name="Flèche droite 20">
            <a:hlinkClick r:id="" action="ppaction://hlinkshowjump?jump=nextslide"/>
          </p:cNvPr>
          <p:cNvSpPr/>
          <p:nvPr/>
        </p:nvSpPr>
        <p:spPr>
          <a:xfrm>
            <a:off x="8028384" y="637336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6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67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86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678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86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68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86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686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86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68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86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69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86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692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86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694"/>
                  </p:tgtEl>
                </p:cond>
              </p:nextCondLst>
            </p:seq>
          </p:childTnLst>
        </p:cTn>
      </p:par>
    </p:tnLst>
    <p:bldLst>
      <p:bldP spid="17" grpId="0"/>
      <p:bldP spid="19" grpId="0"/>
      <p:bldP spid="20" grpId="0"/>
      <p:bldP spid="14" grpId="0"/>
      <p:bldP spid="16" grpId="0"/>
      <p:bldP spid="13" grpId="0"/>
      <p:bldP spid="15" grpId="0"/>
      <p:bldP spid="1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/>
          <a:lstStyle/>
          <a:p>
            <a:r>
              <a:rPr lang="fr-FR" dirty="0" smtClean="0"/>
              <a:t>Des transports</a:t>
            </a:r>
            <a:endParaRPr lang="fr-FR" dirty="0"/>
          </a:p>
        </p:txBody>
      </p:sp>
      <p:pic>
        <p:nvPicPr>
          <p:cNvPr id="2050" name="Picture 2" descr="C:\Users\michèle\Pictures\train_051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692696"/>
            <a:ext cx="3286125" cy="542925"/>
          </a:xfrm>
          <a:prstGeom prst="rect">
            <a:avLst/>
          </a:prstGeom>
          <a:noFill/>
        </p:spPr>
      </p:pic>
      <p:sp>
        <p:nvSpPr>
          <p:cNvPr id="21" name="Rectangle 20">
            <a:hlinkClick r:id="" action="ppaction://noaction" highlightClick="1"/>
          </p:cNvPr>
          <p:cNvSpPr/>
          <p:nvPr/>
        </p:nvSpPr>
        <p:spPr>
          <a:xfrm>
            <a:off x="0" y="0"/>
            <a:ext cx="9396536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078" name="Picture 6" descr="http://img.over-blog.com/256x256/2/22/33/01/nature6/plan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628800"/>
            <a:ext cx="1440000" cy="1440000"/>
          </a:xfrm>
          <a:prstGeom prst="rect">
            <a:avLst/>
          </a:prstGeom>
          <a:noFill/>
        </p:spPr>
      </p:pic>
      <p:sp>
        <p:nvSpPr>
          <p:cNvPr id="11" name="ZoneTexte 10"/>
          <p:cNvSpPr txBox="1"/>
          <p:nvPr/>
        </p:nvSpPr>
        <p:spPr>
          <a:xfrm>
            <a:off x="611560" y="3140968"/>
            <a:ext cx="11304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Un avion</a:t>
            </a:r>
            <a:endParaRPr lang="fr-FR" dirty="0"/>
          </a:p>
        </p:txBody>
      </p:sp>
      <p:pic>
        <p:nvPicPr>
          <p:cNvPr id="4" name="Picture 4" descr="http://system.solaire.free.fr/titan43fuse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83768" y="1556792"/>
            <a:ext cx="1025280" cy="1440000"/>
          </a:xfrm>
          <a:prstGeom prst="rect">
            <a:avLst/>
          </a:prstGeom>
          <a:noFill/>
        </p:spPr>
      </p:pic>
      <p:sp>
        <p:nvSpPr>
          <p:cNvPr id="12" name="ZoneTexte 11"/>
          <p:cNvSpPr txBox="1"/>
          <p:nvPr/>
        </p:nvSpPr>
        <p:spPr>
          <a:xfrm>
            <a:off x="2483768" y="3140968"/>
            <a:ext cx="12025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Une fusée</a:t>
            </a:r>
            <a:endParaRPr lang="fr-FR" dirty="0"/>
          </a:p>
        </p:txBody>
      </p:sp>
      <p:pic>
        <p:nvPicPr>
          <p:cNvPr id="3" name="Picture 2" descr="http://upload.wikimedia.org/wikipedia/commons/thumb/b/b7/Virginia_class_submarine.jpg/300px-Virginia_class_submarin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11960" y="1556792"/>
            <a:ext cx="2400000" cy="1440000"/>
          </a:xfrm>
          <a:prstGeom prst="rect">
            <a:avLst/>
          </a:prstGeom>
          <a:noFill/>
        </p:spPr>
      </p:pic>
      <p:sp>
        <p:nvSpPr>
          <p:cNvPr id="13" name="ZoneTexte 12"/>
          <p:cNvSpPr txBox="1"/>
          <p:nvPr/>
        </p:nvSpPr>
        <p:spPr>
          <a:xfrm>
            <a:off x="4572000" y="3140968"/>
            <a:ext cx="1765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Un sous -marin</a:t>
            </a:r>
            <a:endParaRPr lang="fr-FR" dirty="0"/>
          </a:p>
        </p:txBody>
      </p:sp>
      <p:pic>
        <p:nvPicPr>
          <p:cNvPr id="5" name="Picture 8" descr="http://imagesdiverses.i.m.pic.centerblog.net/cqugvbjp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20272" y="1556792"/>
            <a:ext cx="1922330" cy="1440000"/>
          </a:xfrm>
          <a:prstGeom prst="rect">
            <a:avLst/>
          </a:prstGeom>
          <a:noFill/>
        </p:spPr>
      </p:pic>
      <p:sp>
        <p:nvSpPr>
          <p:cNvPr id="14" name="ZoneTexte 13"/>
          <p:cNvSpPr txBox="1"/>
          <p:nvPr/>
        </p:nvSpPr>
        <p:spPr>
          <a:xfrm>
            <a:off x="7380312" y="3140968"/>
            <a:ext cx="12410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Un bateau</a:t>
            </a:r>
            <a:endParaRPr lang="fr-FR" dirty="0"/>
          </a:p>
        </p:txBody>
      </p:sp>
      <p:pic>
        <p:nvPicPr>
          <p:cNvPr id="3079" name="Picture 7" descr="http://aux.iconpedia.net/uploads/298369611983098702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7544" y="4365104"/>
            <a:ext cx="1440000" cy="1440000"/>
          </a:xfrm>
          <a:prstGeom prst="rect">
            <a:avLst/>
          </a:prstGeom>
          <a:noFill/>
        </p:spPr>
      </p:pic>
      <p:sp>
        <p:nvSpPr>
          <p:cNvPr id="15" name="ZoneTexte 14"/>
          <p:cNvSpPr txBox="1"/>
          <p:nvPr/>
        </p:nvSpPr>
        <p:spPr>
          <a:xfrm>
            <a:off x="755576" y="5805264"/>
            <a:ext cx="9220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Un bus</a:t>
            </a:r>
            <a:endParaRPr lang="fr-FR" dirty="0"/>
          </a:p>
        </p:txBody>
      </p:sp>
      <p:pic>
        <p:nvPicPr>
          <p:cNvPr id="24" name="Picture 2" descr="http://www.auto-ecole-lefebvre.be/images/camion_face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339752" y="4365104"/>
            <a:ext cx="2387718" cy="1440000"/>
          </a:xfrm>
          <a:prstGeom prst="rect">
            <a:avLst/>
          </a:prstGeom>
          <a:noFill/>
        </p:spPr>
      </p:pic>
      <p:sp>
        <p:nvSpPr>
          <p:cNvPr id="16" name="ZoneTexte 15"/>
          <p:cNvSpPr txBox="1"/>
          <p:nvPr/>
        </p:nvSpPr>
        <p:spPr>
          <a:xfrm>
            <a:off x="2843808" y="5877272"/>
            <a:ext cx="13067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Un camion</a:t>
            </a:r>
            <a:endParaRPr lang="fr-FR" dirty="0"/>
          </a:p>
        </p:txBody>
      </p:sp>
      <p:pic>
        <p:nvPicPr>
          <p:cNvPr id="6" name="Picture 10" descr="http://jemo.j.e.pic.centerblog.net/c9wbpshy.gi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076056" y="4293096"/>
            <a:ext cx="1204805" cy="1440000"/>
          </a:xfrm>
          <a:prstGeom prst="rect">
            <a:avLst/>
          </a:prstGeom>
          <a:noFill/>
        </p:spPr>
      </p:pic>
      <p:sp>
        <p:nvSpPr>
          <p:cNvPr id="17" name="ZoneTexte 16"/>
          <p:cNvSpPr txBox="1"/>
          <p:nvPr/>
        </p:nvSpPr>
        <p:spPr>
          <a:xfrm>
            <a:off x="5148064" y="5805264"/>
            <a:ext cx="1287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Un scooter</a:t>
            </a:r>
            <a:endParaRPr lang="fr-FR" dirty="0"/>
          </a:p>
        </p:txBody>
      </p:sp>
      <p:pic>
        <p:nvPicPr>
          <p:cNvPr id="3082" name="Picture 10" descr="http://t1.gstatic.com/images?q=tbn:ANd9GcQ8XktFrHXI8JNCElzR5pYZ91N_k4FoU2VwsZysJBq5_WJrBQU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804248" y="4365104"/>
            <a:ext cx="2163938" cy="1440000"/>
          </a:xfrm>
          <a:prstGeom prst="rect">
            <a:avLst/>
          </a:prstGeom>
          <a:noFill/>
        </p:spPr>
      </p:pic>
      <p:sp>
        <p:nvSpPr>
          <p:cNvPr id="18" name="ZoneTexte 17"/>
          <p:cNvSpPr txBox="1"/>
          <p:nvPr/>
        </p:nvSpPr>
        <p:spPr>
          <a:xfrm>
            <a:off x="7380312" y="5805264"/>
            <a:ext cx="1040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Un train</a:t>
            </a:r>
            <a:endParaRPr lang="fr-FR" dirty="0"/>
          </a:p>
        </p:txBody>
      </p:sp>
      <p:sp>
        <p:nvSpPr>
          <p:cNvPr id="19" name="Flèche droite 18">
            <a:hlinkClick r:id="" action="ppaction://hlinkshowjump?jump=nextslide"/>
          </p:cNvPr>
          <p:cNvSpPr/>
          <p:nvPr/>
        </p:nvSpPr>
        <p:spPr>
          <a:xfrm>
            <a:off x="8165592" y="637336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9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0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2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0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/>
          <a:lstStyle/>
          <a:p>
            <a:r>
              <a:rPr lang="fr-FR" dirty="0" smtClean="0"/>
              <a:t>Les transports</a:t>
            </a:r>
            <a:endParaRPr lang="fr-FR" dirty="0"/>
          </a:p>
        </p:txBody>
      </p:sp>
      <p:pic>
        <p:nvPicPr>
          <p:cNvPr id="2049" name="Picture 1" descr="av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484784"/>
            <a:ext cx="1440000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fuse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1484784"/>
            <a:ext cx="1440000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 descr="sous-mari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1484784"/>
            <a:ext cx="1440000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 descr="bateau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76255" y="1484783"/>
            <a:ext cx="1440000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 descr="http://upload.wikimedia.org/wikipedia/commons/thumb/e/e1/Bus_aus_Zusatzzeichen_1024-14.svg/720px-Bus_aus_Zusatzzeichen_1024-14.svg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4077073"/>
            <a:ext cx="1836000" cy="918001"/>
          </a:xfrm>
          <a:prstGeom prst="rect">
            <a:avLst/>
          </a:prstGeom>
          <a:noFill/>
        </p:spPr>
      </p:pic>
      <p:pic>
        <p:nvPicPr>
          <p:cNvPr id="2055" name="Picture 7" descr="camion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771800" y="3789040"/>
            <a:ext cx="1440000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9" descr="http://www.teteamodeler.com/boiteaoutils/image/coloriage11/moto1.jpg"/>
          <p:cNvPicPr>
            <a:picLocks noChangeAspect="1" noChangeArrowheads="1"/>
          </p:cNvPicPr>
          <p:nvPr/>
        </p:nvPicPr>
        <p:blipFill>
          <a:blip r:embed="rId8" cstate="print"/>
          <a:srcRect l="-2794"/>
          <a:stretch>
            <a:fillRect/>
          </a:stretch>
        </p:blipFill>
        <p:spPr bwMode="auto">
          <a:xfrm rot="16200000">
            <a:off x="5021892" y="3915212"/>
            <a:ext cx="972264" cy="1440000"/>
          </a:xfrm>
          <a:prstGeom prst="rect">
            <a:avLst/>
          </a:prstGeom>
          <a:noFill/>
        </p:spPr>
      </p:pic>
      <p:pic>
        <p:nvPicPr>
          <p:cNvPr id="2058" name="Picture 10" descr="train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020272" y="3717032"/>
            <a:ext cx="1440000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2" descr="C:\Users\michèle\Pictures\train_051.gif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508104" y="692696"/>
            <a:ext cx="3286125" cy="542925"/>
          </a:xfrm>
          <a:prstGeom prst="rect">
            <a:avLst/>
          </a:prstGeom>
          <a:noFill/>
        </p:spPr>
      </p:pic>
      <p:sp>
        <p:nvSpPr>
          <p:cNvPr id="30" name="Rectangle 29">
            <a:hlinkClick r:id="" action="ppaction://noaction" highlightClick="1"/>
          </p:cNvPr>
          <p:cNvSpPr/>
          <p:nvPr/>
        </p:nvSpPr>
        <p:spPr>
          <a:xfrm>
            <a:off x="0" y="0"/>
            <a:ext cx="9144000" cy="70294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Étoile à 5 branches 34"/>
          <p:cNvSpPr/>
          <p:nvPr/>
        </p:nvSpPr>
        <p:spPr>
          <a:xfrm>
            <a:off x="1187624" y="2924944"/>
            <a:ext cx="504000" cy="4680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Étoile à 5 branches 32"/>
          <p:cNvSpPr/>
          <p:nvPr/>
        </p:nvSpPr>
        <p:spPr>
          <a:xfrm>
            <a:off x="3059832" y="2924944"/>
            <a:ext cx="504000" cy="4680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Étoile à 5 branches 30"/>
          <p:cNvSpPr/>
          <p:nvPr/>
        </p:nvSpPr>
        <p:spPr>
          <a:xfrm>
            <a:off x="5148064" y="2924944"/>
            <a:ext cx="504000" cy="4680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Étoile à 5 branches 36"/>
          <p:cNvSpPr/>
          <p:nvPr/>
        </p:nvSpPr>
        <p:spPr>
          <a:xfrm>
            <a:off x="7452320" y="2924944"/>
            <a:ext cx="504000" cy="4680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Étoile à 5 branches 23"/>
          <p:cNvSpPr/>
          <p:nvPr/>
        </p:nvSpPr>
        <p:spPr>
          <a:xfrm>
            <a:off x="899592" y="5085184"/>
            <a:ext cx="504000" cy="4680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Étoile à 5 branches 37"/>
          <p:cNvSpPr/>
          <p:nvPr/>
        </p:nvSpPr>
        <p:spPr>
          <a:xfrm>
            <a:off x="3203848" y="5229200"/>
            <a:ext cx="504000" cy="4680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Étoile à 5 branches 39"/>
          <p:cNvSpPr/>
          <p:nvPr/>
        </p:nvSpPr>
        <p:spPr>
          <a:xfrm>
            <a:off x="5364088" y="5157192"/>
            <a:ext cx="504000" cy="4680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Étoile à 5 branches 28"/>
          <p:cNvSpPr/>
          <p:nvPr/>
        </p:nvSpPr>
        <p:spPr>
          <a:xfrm>
            <a:off x="7452320" y="5157192"/>
            <a:ext cx="504000" cy="4680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ZoneTexte 13"/>
          <p:cNvSpPr txBox="1"/>
          <p:nvPr/>
        </p:nvSpPr>
        <p:spPr>
          <a:xfrm>
            <a:off x="611560" y="5877272"/>
            <a:ext cx="12410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Un bateau</a:t>
            </a:r>
            <a:endParaRPr lang="fr-FR" dirty="0"/>
          </a:p>
        </p:txBody>
      </p:sp>
      <p:sp>
        <p:nvSpPr>
          <p:cNvPr id="13" name="ZoneTexte 12"/>
          <p:cNvSpPr txBox="1"/>
          <p:nvPr/>
        </p:nvSpPr>
        <p:spPr>
          <a:xfrm>
            <a:off x="467544" y="6309320"/>
            <a:ext cx="1765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Un sous -marin</a:t>
            </a:r>
            <a:endParaRPr lang="fr-FR" dirty="0"/>
          </a:p>
        </p:txBody>
      </p:sp>
      <p:sp>
        <p:nvSpPr>
          <p:cNvPr id="18" name="ZoneTexte 17"/>
          <p:cNvSpPr txBox="1"/>
          <p:nvPr/>
        </p:nvSpPr>
        <p:spPr>
          <a:xfrm>
            <a:off x="2843808" y="5877272"/>
            <a:ext cx="1040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Un train</a:t>
            </a:r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2843808" y="6309320"/>
            <a:ext cx="11304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Un avion</a:t>
            </a:r>
            <a:endParaRPr lang="fr-FR" dirty="0"/>
          </a:p>
        </p:txBody>
      </p:sp>
      <p:sp>
        <p:nvSpPr>
          <p:cNvPr id="16" name="ZoneTexte 15"/>
          <p:cNvSpPr txBox="1"/>
          <p:nvPr/>
        </p:nvSpPr>
        <p:spPr>
          <a:xfrm>
            <a:off x="4788024" y="5877272"/>
            <a:ext cx="13067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Un camion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4788024" y="6309320"/>
            <a:ext cx="12025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Une fusée</a:t>
            </a:r>
            <a:endParaRPr lang="fr-FR" dirty="0"/>
          </a:p>
        </p:txBody>
      </p:sp>
      <p:sp>
        <p:nvSpPr>
          <p:cNvPr id="17" name="ZoneTexte 16"/>
          <p:cNvSpPr txBox="1"/>
          <p:nvPr/>
        </p:nvSpPr>
        <p:spPr>
          <a:xfrm>
            <a:off x="6804248" y="5877272"/>
            <a:ext cx="1287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Un scooter</a:t>
            </a:r>
            <a:endParaRPr lang="fr-FR" dirty="0"/>
          </a:p>
        </p:txBody>
      </p:sp>
      <p:sp>
        <p:nvSpPr>
          <p:cNvPr id="15" name="ZoneTexte 14"/>
          <p:cNvSpPr txBox="1"/>
          <p:nvPr/>
        </p:nvSpPr>
        <p:spPr>
          <a:xfrm>
            <a:off x="7020272" y="6309320"/>
            <a:ext cx="9220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Un bus</a:t>
            </a:r>
            <a:endParaRPr lang="fr-FR" dirty="0"/>
          </a:p>
        </p:txBody>
      </p:sp>
      <p:sp>
        <p:nvSpPr>
          <p:cNvPr id="19" name="Flèche droite 18">
            <a:hlinkClick r:id="" action="ppaction://hlinkshowjump?jump=nextslide"/>
          </p:cNvPr>
          <p:cNvSpPr/>
          <p:nvPr/>
        </p:nvSpPr>
        <p:spPr>
          <a:xfrm>
            <a:off x="8165592" y="637336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35" grpId="0" animBg="1"/>
      <p:bldP spid="33" grpId="0" animBg="1"/>
      <p:bldP spid="31" grpId="0" animBg="1"/>
      <p:bldP spid="37" grpId="0" animBg="1"/>
      <p:bldP spid="24" grpId="0" animBg="1"/>
      <p:bldP spid="38" grpId="0" animBg="1"/>
      <p:bldP spid="40" grpId="0" animBg="1"/>
      <p:bldP spid="2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BRAVO</a:t>
            </a:r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2627784" y="3501008"/>
            <a:ext cx="406713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6000" dirty="0" smtClean="0"/>
              <a:t>C’EST FINI</a:t>
            </a:r>
            <a:endParaRPr lang="fr-FR" sz="6000" dirty="0"/>
          </a:p>
        </p:txBody>
      </p:sp>
      <p:pic>
        <p:nvPicPr>
          <p:cNvPr id="1026" name="Picture 2" descr="C:\Users\michèle\Pictures\homme_065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1700808"/>
            <a:ext cx="904875" cy="1447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6296" y="3429000"/>
            <a:ext cx="1274187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3429000"/>
            <a:ext cx="1426728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55776" y="3429000"/>
            <a:ext cx="1731122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7544" y="3429000"/>
            <a:ext cx="1464462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92280" y="1412776"/>
            <a:ext cx="1451613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788024" y="1412775"/>
            <a:ext cx="1451225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699792" y="1412776"/>
            <a:ext cx="1440000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67544" y="1412776"/>
            <a:ext cx="1634347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0" y="333375"/>
            <a:ext cx="5486400" cy="566738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Des animaux</a:t>
            </a:r>
            <a:endParaRPr lang="fr-FR" dirty="0"/>
          </a:p>
        </p:txBody>
      </p:sp>
      <p:pic>
        <p:nvPicPr>
          <p:cNvPr id="30" name="Picture 2" descr="C:\Users\michèle\Pictures\dauphin_001.gif"/>
          <p:cNvPicPr>
            <a:picLocks noChangeAspect="1" noChangeArrowheads="1" noCrop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029450" y="0"/>
            <a:ext cx="2114550" cy="1381125"/>
          </a:xfrm>
          <a:prstGeom prst="rect">
            <a:avLst/>
          </a:prstGeom>
          <a:noFill/>
        </p:spPr>
      </p:pic>
      <p:sp>
        <p:nvSpPr>
          <p:cNvPr id="31" name="Rectangle 30">
            <a:hlinkClick r:id="" action="ppaction://noaction" highlightClick="1"/>
          </p:cNvPr>
          <p:cNvSpPr/>
          <p:nvPr/>
        </p:nvSpPr>
        <p:spPr>
          <a:xfrm>
            <a:off x="0" y="0"/>
            <a:ext cx="9324528" cy="70294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Étoile à 5 branches 21"/>
          <p:cNvSpPr/>
          <p:nvPr/>
        </p:nvSpPr>
        <p:spPr>
          <a:xfrm>
            <a:off x="827584" y="2420888"/>
            <a:ext cx="504000" cy="4680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Étoile à 5 branches 22"/>
          <p:cNvSpPr/>
          <p:nvPr/>
        </p:nvSpPr>
        <p:spPr>
          <a:xfrm>
            <a:off x="2843808" y="2420888"/>
            <a:ext cx="504000" cy="4680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Étoile à 5 branches 23"/>
          <p:cNvSpPr/>
          <p:nvPr/>
        </p:nvSpPr>
        <p:spPr>
          <a:xfrm>
            <a:off x="5292080" y="2492896"/>
            <a:ext cx="504000" cy="4680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Étoile à 5 branches 24"/>
          <p:cNvSpPr/>
          <p:nvPr/>
        </p:nvSpPr>
        <p:spPr>
          <a:xfrm>
            <a:off x="7524328" y="2420888"/>
            <a:ext cx="504000" cy="4680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Étoile à 5 branches 25"/>
          <p:cNvSpPr/>
          <p:nvPr/>
        </p:nvSpPr>
        <p:spPr>
          <a:xfrm>
            <a:off x="827584" y="4437112"/>
            <a:ext cx="540000" cy="540000"/>
          </a:xfrm>
          <a:prstGeom prst="star5">
            <a:avLst>
              <a:gd name="adj" fmla="val 18008"/>
              <a:gd name="hf" fmla="val 105146"/>
              <a:gd name="vf" fmla="val 1105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Étoile à 5 branches 26"/>
          <p:cNvSpPr/>
          <p:nvPr/>
        </p:nvSpPr>
        <p:spPr>
          <a:xfrm>
            <a:off x="3275856" y="4437112"/>
            <a:ext cx="540000" cy="540000"/>
          </a:xfrm>
          <a:prstGeom prst="star5">
            <a:avLst>
              <a:gd name="adj" fmla="val 18008"/>
              <a:gd name="hf" fmla="val 105146"/>
              <a:gd name="vf" fmla="val 1105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Étoile à 5 branches 27"/>
          <p:cNvSpPr/>
          <p:nvPr/>
        </p:nvSpPr>
        <p:spPr>
          <a:xfrm>
            <a:off x="5508104" y="4509120"/>
            <a:ext cx="540000" cy="540000"/>
          </a:xfrm>
          <a:prstGeom prst="star5">
            <a:avLst>
              <a:gd name="adj" fmla="val 18008"/>
              <a:gd name="hf" fmla="val 105146"/>
              <a:gd name="vf" fmla="val 1105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Étoile à 5 branches 28"/>
          <p:cNvSpPr/>
          <p:nvPr/>
        </p:nvSpPr>
        <p:spPr>
          <a:xfrm>
            <a:off x="7524328" y="4581128"/>
            <a:ext cx="540000" cy="540000"/>
          </a:xfrm>
          <a:prstGeom prst="star5">
            <a:avLst>
              <a:gd name="adj" fmla="val 18008"/>
              <a:gd name="hf" fmla="val 105146"/>
              <a:gd name="vf" fmla="val 1105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ZoneTexte 15"/>
          <p:cNvSpPr txBox="1"/>
          <p:nvPr/>
        </p:nvSpPr>
        <p:spPr>
          <a:xfrm>
            <a:off x="395536" y="5445224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Un dauphin</a:t>
            </a:r>
            <a:endParaRPr lang="fr-FR" dirty="0"/>
          </a:p>
        </p:txBody>
      </p:sp>
      <p:sp>
        <p:nvSpPr>
          <p:cNvPr id="14" name="ZoneTexte 13"/>
          <p:cNvSpPr txBox="1"/>
          <p:nvPr/>
        </p:nvSpPr>
        <p:spPr>
          <a:xfrm>
            <a:off x="2411760" y="5445224"/>
            <a:ext cx="11490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Une girafe</a:t>
            </a:r>
            <a:endParaRPr lang="fr-FR" dirty="0"/>
          </a:p>
        </p:txBody>
      </p:sp>
      <p:sp>
        <p:nvSpPr>
          <p:cNvPr id="18" name="ZoneTexte 17"/>
          <p:cNvSpPr txBox="1"/>
          <p:nvPr/>
        </p:nvSpPr>
        <p:spPr>
          <a:xfrm>
            <a:off x="4427984" y="5445224"/>
            <a:ext cx="15634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Une grenouille</a:t>
            </a:r>
            <a:endParaRPr lang="fr-FR" dirty="0"/>
          </a:p>
        </p:txBody>
      </p:sp>
      <p:sp>
        <p:nvSpPr>
          <p:cNvPr id="15" name="ZoneTexte 14"/>
          <p:cNvSpPr txBox="1"/>
          <p:nvPr/>
        </p:nvSpPr>
        <p:spPr>
          <a:xfrm>
            <a:off x="6732240" y="5445224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Un hibou</a:t>
            </a:r>
            <a:endParaRPr lang="fr-FR" dirty="0"/>
          </a:p>
        </p:txBody>
      </p:sp>
      <p:sp>
        <p:nvSpPr>
          <p:cNvPr id="17" name="ZoneTexte 16"/>
          <p:cNvSpPr txBox="1"/>
          <p:nvPr/>
        </p:nvSpPr>
        <p:spPr>
          <a:xfrm>
            <a:off x="467544" y="6021288"/>
            <a:ext cx="1130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Un renard</a:t>
            </a:r>
            <a:endParaRPr lang="fr-FR" dirty="0"/>
          </a:p>
        </p:txBody>
      </p:sp>
      <p:sp>
        <p:nvSpPr>
          <p:cNvPr id="20" name="ZoneTexte 19"/>
          <p:cNvSpPr txBox="1"/>
          <p:nvPr/>
        </p:nvSpPr>
        <p:spPr>
          <a:xfrm>
            <a:off x="2339752" y="6021288"/>
            <a:ext cx="13017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Un escargot</a:t>
            </a:r>
            <a:endParaRPr lang="fr-FR" dirty="0"/>
          </a:p>
        </p:txBody>
      </p:sp>
      <p:sp>
        <p:nvSpPr>
          <p:cNvPr id="13" name="ZoneTexte 12"/>
          <p:cNvSpPr txBox="1"/>
          <p:nvPr/>
        </p:nvSpPr>
        <p:spPr>
          <a:xfrm>
            <a:off x="4427984" y="6021288"/>
            <a:ext cx="15102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Un hérisson</a:t>
            </a:r>
            <a:endParaRPr lang="fr-FR" dirty="0"/>
          </a:p>
        </p:txBody>
      </p:sp>
      <p:sp>
        <p:nvSpPr>
          <p:cNvPr id="19" name="ZoneTexte 18"/>
          <p:cNvSpPr txBox="1"/>
          <p:nvPr/>
        </p:nvSpPr>
        <p:spPr>
          <a:xfrm>
            <a:off x="6372200" y="6021288"/>
            <a:ext cx="1363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Un crocodile</a:t>
            </a:r>
            <a:endParaRPr lang="fr-FR" dirty="0"/>
          </a:p>
        </p:txBody>
      </p:sp>
      <p:sp>
        <p:nvSpPr>
          <p:cNvPr id="21" name="Flèche droite 20">
            <a:hlinkClick r:id="" action="ppaction://hlinkshowjump?jump=nextslide"/>
          </p:cNvPr>
          <p:cNvSpPr/>
          <p:nvPr/>
        </p:nvSpPr>
        <p:spPr>
          <a:xfrm>
            <a:off x="8028384" y="6237312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22" grpId="0" animBg="1"/>
      <p:bldP spid="23" grpId="1" animBg="1"/>
      <p:bldP spid="24" grpId="0" animBg="1"/>
      <p:bldP spid="24" grpId="1" animBg="1"/>
      <p:bldP spid="25" grpId="0" animBg="1"/>
      <p:bldP spid="26" grpId="0" animBg="1"/>
      <p:bldP spid="27" grpId="0" animBg="1"/>
      <p:bldP spid="27" grpId="1" animBg="1"/>
      <p:bldP spid="28" grpId="0" animBg="1"/>
      <p:bldP spid="28" grpId="1" animBg="1"/>
      <p:bldP spid="28" grpId="2" animBg="1"/>
      <p:bldP spid="29" grpId="0" animBg="1"/>
      <p:bldP spid="29" grpId="1" animBg="1"/>
      <p:bldP spid="29" grpId="2" animBg="1"/>
      <p:bldP spid="29" grpId="3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Encore des animaux</a:t>
            </a:r>
            <a:endParaRPr lang="fr-FR" dirty="0"/>
          </a:p>
        </p:txBody>
      </p:sp>
      <p:pic>
        <p:nvPicPr>
          <p:cNvPr id="1026" name="Picture 2" descr="C:\Users\michèle\Pictures\kangourou_004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260648"/>
            <a:ext cx="1857375" cy="333375"/>
          </a:xfrm>
          <a:prstGeom prst="rect">
            <a:avLst/>
          </a:prstGeom>
          <a:noFill/>
        </p:spPr>
      </p:pic>
      <p:sp>
        <p:nvSpPr>
          <p:cNvPr id="21" name="Rectangle 20">
            <a:hlinkClick r:id="" action="ppaction://noaction" highlightClick="1"/>
          </p:cNvPr>
          <p:cNvSpPr/>
          <p:nvPr/>
        </p:nvSpPr>
        <p:spPr>
          <a:xfrm>
            <a:off x="0" y="0"/>
            <a:ext cx="925252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4578" name="Picture 2" descr="http://acoeuretacris.a.c.pic.centerblog.net/koala_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1700808"/>
            <a:ext cx="1346400" cy="1440000"/>
          </a:xfrm>
          <a:prstGeom prst="rect">
            <a:avLst/>
          </a:prstGeom>
          <a:noFill/>
        </p:spPr>
      </p:pic>
      <p:pic>
        <p:nvPicPr>
          <p:cNvPr id="24580" name="Picture 4" descr="http://www.dinosoria.com/mammifere/hippopotame-200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23728" y="1700808"/>
            <a:ext cx="2160000" cy="1440000"/>
          </a:xfrm>
          <a:prstGeom prst="rect">
            <a:avLst/>
          </a:prstGeom>
          <a:noFill/>
        </p:spPr>
      </p:pic>
      <p:pic>
        <p:nvPicPr>
          <p:cNvPr id="24582" name="Picture 6" descr="http://bellerebelle70.b.e.pic.centerblog.net/1hjkhzec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0" y="1700808"/>
            <a:ext cx="2233146" cy="1440000"/>
          </a:xfrm>
          <a:prstGeom prst="rect">
            <a:avLst/>
          </a:prstGeom>
          <a:noFill/>
        </p:spPr>
      </p:pic>
      <p:pic>
        <p:nvPicPr>
          <p:cNvPr id="24584" name="Picture 8" descr="http://3.bp.blogspot.com/_-g0gQxfIwMk/TO_NAIywg5I/AAAAAAAAABo/etAGNh2XiaM/s1600/lion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20272" y="1700808"/>
            <a:ext cx="1832735" cy="1440000"/>
          </a:xfrm>
          <a:prstGeom prst="rect">
            <a:avLst/>
          </a:prstGeom>
          <a:noFill/>
        </p:spPr>
      </p:pic>
      <p:pic>
        <p:nvPicPr>
          <p:cNvPr id="24586" name="Picture 10" descr="http://trebla-mountain.pagesperso-orange.fr/images/Lezards/lez_murailles_0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3528" y="4221088"/>
            <a:ext cx="1644999" cy="1440000"/>
          </a:xfrm>
          <a:prstGeom prst="rect">
            <a:avLst/>
          </a:prstGeom>
          <a:noFill/>
        </p:spPr>
      </p:pic>
      <p:pic>
        <p:nvPicPr>
          <p:cNvPr id="24588" name="Picture 12" descr="http://shaiya76.s.h.pic.centerblog.net/sc7ucx5u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411760" y="4221088"/>
            <a:ext cx="1920000" cy="1440000"/>
          </a:xfrm>
          <a:prstGeom prst="rect">
            <a:avLst/>
          </a:prstGeom>
          <a:noFill/>
        </p:spPr>
      </p:pic>
      <p:pic>
        <p:nvPicPr>
          <p:cNvPr id="24590" name="Picture 14" descr="http://image-photos.linternaute.com/image_photo/550/aigle-royal-envol-303003192-622503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788024" y="4221088"/>
            <a:ext cx="1922343" cy="1440000"/>
          </a:xfrm>
          <a:prstGeom prst="rect">
            <a:avLst/>
          </a:prstGeom>
          <a:noFill/>
        </p:spPr>
      </p:pic>
      <p:pic>
        <p:nvPicPr>
          <p:cNvPr id="24592" name="Picture 16" descr="http://www.linternaute.com/science/science-et-nous/dossiers/07/vaches-escalier/mouton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092280" y="4221088"/>
            <a:ext cx="1803327" cy="1440000"/>
          </a:xfrm>
          <a:prstGeom prst="rect">
            <a:avLst/>
          </a:prstGeom>
          <a:noFill/>
        </p:spPr>
      </p:pic>
      <p:sp>
        <p:nvSpPr>
          <p:cNvPr id="12" name="ZoneTexte 11"/>
          <p:cNvSpPr txBox="1"/>
          <p:nvPr/>
        </p:nvSpPr>
        <p:spPr>
          <a:xfrm>
            <a:off x="467544" y="3212976"/>
            <a:ext cx="11095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Un koala</a:t>
            </a:r>
            <a:endParaRPr lang="fr-FR" dirty="0"/>
          </a:p>
        </p:txBody>
      </p:sp>
      <p:sp>
        <p:nvSpPr>
          <p:cNvPr id="13" name="ZoneTexte 12"/>
          <p:cNvSpPr txBox="1"/>
          <p:nvPr/>
        </p:nvSpPr>
        <p:spPr>
          <a:xfrm>
            <a:off x="2267744" y="3212976"/>
            <a:ext cx="19351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Un hippopotame</a:t>
            </a:r>
            <a:endParaRPr lang="fr-FR" dirty="0"/>
          </a:p>
        </p:txBody>
      </p:sp>
      <p:sp>
        <p:nvSpPr>
          <p:cNvPr id="14" name="ZoneTexte 13"/>
          <p:cNvSpPr txBox="1"/>
          <p:nvPr/>
        </p:nvSpPr>
        <p:spPr>
          <a:xfrm>
            <a:off x="4788024" y="3212976"/>
            <a:ext cx="16866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Un kangourou</a:t>
            </a:r>
            <a:endParaRPr lang="fr-FR" dirty="0"/>
          </a:p>
        </p:txBody>
      </p:sp>
      <p:sp>
        <p:nvSpPr>
          <p:cNvPr id="15" name="ZoneTexte 14"/>
          <p:cNvSpPr txBox="1"/>
          <p:nvPr/>
        </p:nvSpPr>
        <p:spPr>
          <a:xfrm>
            <a:off x="7452320" y="3212976"/>
            <a:ext cx="9525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Un lion</a:t>
            </a:r>
            <a:endParaRPr lang="fr-FR" dirty="0"/>
          </a:p>
        </p:txBody>
      </p:sp>
      <p:sp>
        <p:nvSpPr>
          <p:cNvPr id="16" name="ZoneTexte 15"/>
          <p:cNvSpPr txBox="1"/>
          <p:nvPr/>
        </p:nvSpPr>
        <p:spPr>
          <a:xfrm>
            <a:off x="611560" y="5661248"/>
            <a:ext cx="1197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Un lézard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2915816" y="5661248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Un ours</a:t>
            </a:r>
            <a:endParaRPr lang="fr-FR" dirty="0"/>
          </a:p>
        </p:txBody>
      </p:sp>
      <p:sp>
        <p:nvSpPr>
          <p:cNvPr id="17" name="ZoneTexte 16"/>
          <p:cNvSpPr txBox="1"/>
          <p:nvPr/>
        </p:nvSpPr>
        <p:spPr>
          <a:xfrm>
            <a:off x="5148064" y="5661248"/>
            <a:ext cx="10454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Un aigle</a:t>
            </a:r>
            <a:endParaRPr lang="fr-FR" dirty="0"/>
          </a:p>
        </p:txBody>
      </p:sp>
      <p:sp>
        <p:nvSpPr>
          <p:cNvPr id="18" name="ZoneTexte 17"/>
          <p:cNvSpPr txBox="1"/>
          <p:nvPr/>
        </p:nvSpPr>
        <p:spPr>
          <a:xfrm>
            <a:off x="7164288" y="5661248"/>
            <a:ext cx="13628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Un mouton</a:t>
            </a:r>
            <a:endParaRPr lang="fr-FR" dirty="0"/>
          </a:p>
        </p:txBody>
      </p:sp>
      <p:sp>
        <p:nvSpPr>
          <p:cNvPr id="19" name="Flèche droite 18">
            <a:hlinkClick r:id="" action="ppaction://hlinkshowjump?jump=nextslide"/>
          </p:cNvPr>
          <p:cNvSpPr/>
          <p:nvPr/>
        </p:nvSpPr>
        <p:spPr>
          <a:xfrm>
            <a:off x="7884368" y="616530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5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57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45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58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45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582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45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584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45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58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45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58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45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590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45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592"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1" grpId="0"/>
      <p:bldP spid="17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6296" y="3501008"/>
            <a:ext cx="1598592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3501008"/>
            <a:ext cx="1403119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832" y="3501008"/>
            <a:ext cx="1530985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9592" y="3501008"/>
            <a:ext cx="1681908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64288" y="1628800"/>
            <a:ext cx="1543104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48064" y="1628800"/>
            <a:ext cx="1530319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915816" y="1628800"/>
            <a:ext cx="1464885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971600" y="1628800"/>
            <a:ext cx="1440000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Encore des animaux</a:t>
            </a:r>
            <a:endParaRPr lang="fr-FR" dirty="0"/>
          </a:p>
        </p:txBody>
      </p:sp>
      <p:pic>
        <p:nvPicPr>
          <p:cNvPr id="28" name="Picture 2" descr="C:\Users\michèle\Pictures\kangourou_004.gif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012160" y="260648"/>
            <a:ext cx="1857375" cy="333375"/>
          </a:xfrm>
          <a:prstGeom prst="rect">
            <a:avLst/>
          </a:prstGeom>
          <a:noFill/>
        </p:spPr>
      </p:pic>
      <p:sp>
        <p:nvSpPr>
          <p:cNvPr id="29" name="Rectangle 28">
            <a:hlinkClick r:id="" action="ppaction://noaction" highlightClick="1"/>
          </p:cNvPr>
          <p:cNvSpPr/>
          <p:nvPr/>
        </p:nvSpPr>
        <p:spPr>
          <a:xfrm>
            <a:off x="-1044624" y="0"/>
            <a:ext cx="10585176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Étoile à 5 branches 19"/>
          <p:cNvSpPr/>
          <p:nvPr/>
        </p:nvSpPr>
        <p:spPr>
          <a:xfrm>
            <a:off x="1403648" y="2708920"/>
            <a:ext cx="504000" cy="4680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Étoile à 5 branches 20"/>
          <p:cNvSpPr/>
          <p:nvPr/>
        </p:nvSpPr>
        <p:spPr>
          <a:xfrm>
            <a:off x="3779912" y="2708920"/>
            <a:ext cx="504000" cy="4680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Étoile à 5 branches 21"/>
          <p:cNvSpPr/>
          <p:nvPr/>
        </p:nvSpPr>
        <p:spPr>
          <a:xfrm>
            <a:off x="5220072" y="2636912"/>
            <a:ext cx="504000" cy="4680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Étoile à 5 branches 22"/>
          <p:cNvSpPr/>
          <p:nvPr/>
        </p:nvSpPr>
        <p:spPr>
          <a:xfrm>
            <a:off x="7668344" y="2636912"/>
            <a:ext cx="504000" cy="4680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Étoile à 5 branches 23"/>
          <p:cNvSpPr/>
          <p:nvPr/>
        </p:nvSpPr>
        <p:spPr>
          <a:xfrm>
            <a:off x="1403648" y="4365104"/>
            <a:ext cx="504000" cy="4680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Étoile à 5 branches 24"/>
          <p:cNvSpPr/>
          <p:nvPr/>
        </p:nvSpPr>
        <p:spPr>
          <a:xfrm>
            <a:off x="3491880" y="4437112"/>
            <a:ext cx="504000" cy="4680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Étoile à 5 branches 25"/>
          <p:cNvSpPr/>
          <p:nvPr/>
        </p:nvSpPr>
        <p:spPr>
          <a:xfrm>
            <a:off x="5940152" y="4437112"/>
            <a:ext cx="504000" cy="4680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Étoile à 5 branches 26"/>
          <p:cNvSpPr/>
          <p:nvPr/>
        </p:nvSpPr>
        <p:spPr>
          <a:xfrm>
            <a:off x="7668344" y="4437112"/>
            <a:ext cx="504000" cy="4680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ZoneTexte 15"/>
          <p:cNvSpPr txBox="1"/>
          <p:nvPr/>
        </p:nvSpPr>
        <p:spPr>
          <a:xfrm>
            <a:off x="1115616" y="5373216"/>
            <a:ext cx="1197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Un lézard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2987824" y="5373216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Un ours</a:t>
            </a:r>
            <a:endParaRPr lang="fr-FR" dirty="0"/>
          </a:p>
        </p:txBody>
      </p:sp>
      <p:sp>
        <p:nvSpPr>
          <p:cNvPr id="18" name="ZoneTexte 17"/>
          <p:cNvSpPr txBox="1"/>
          <p:nvPr/>
        </p:nvSpPr>
        <p:spPr>
          <a:xfrm>
            <a:off x="4572000" y="5373216"/>
            <a:ext cx="13628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Un mouton</a:t>
            </a:r>
            <a:endParaRPr lang="fr-FR" dirty="0"/>
          </a:p>
        </p:txBody>
      </p:sp>
      <p:sp>
        <p:nvSpPr>
          <p:cNvPr id="13" name="ZoneTexte 12"/>
          <p:cNvSpPr txBox="1"/>
          <p:nvPr/>
        </p:nvSpPr>
        <p:spPr>
          <a:xfrm>
            <a:off x="6228184" y="5373216"/>
            <a:ext cx="19351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Un hippopotame</a:t>
            </a:r>
            <a:endParaRPr lang="fr-FR" dirty="0"/>
          </a:p>
        </p:txBody>
      </p:sp>
      <p:sp>
        <p:nvSpPr>
          <p:cNvPr id="14" name="ZoneTexte 13"/>
          <p:cNvSpPr txBox="1"/>
          <p:nvPr/>
        </p:nvSpPr>
        <p:spPr>
          <a:xfrm>
            <a:off x="899592" y="6093296"/>
            <a:ext cx="16866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Un kangourou</a:t>
            </a:r>
            <a:endParaRPr lang="fr-FR" dirty="0"/>
          </a:p>
        </p:txBody>
      </p:sp>
      <p:sp>
        <p:nvSpPr>
          <p:cNvPr id="17" name="ZoneTexte 16"/>
          <p:cNvSpPr txBox="1"/>
          <p:nvPr/>
        </p:nvSpPr>
        <p:spPr>
          <a:xfrm>
            <a:off x="3131840" y="6093296"/>
            <a:ext cx="10454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Un aigle</a:t>
            </a:r>
            <a:endParaRPr lang="fr-FR" dirty="0"/>
          </a:p>
        </p:txBody>
      </p:sp>
      <p:sp>
        <p:nvSpPr>
          <p:cNvPr id="15" name="ZoneTexte 14"/>
          <p:cNvSpPr txBox="1"/>
          <p:nvPr/>
        </p:nvSpPr>
        <p:spPr>
          <a:xfrm>
            <a:off x="4716016" y="6093296"/>
            <a:ext cx="9525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Un lion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6372200" y="6093296"/>
            <a:ext cx="11095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Un koala</a:t>
            </a:r>
            <a:endParaRPr lang="fr-FR" dirty="0"/>
          </a:p>
        </p:txBody>
      </p:sp>
      <p:sp>
        <p:nvSpPr>
          <p:cNvPr id="19" name="Flèche droite 18">
            <a:hlinkClick r:id="" action="ppaction://hlinkshowjump?jump=nextslide"/>
          </p:cNvPr>
          <p:cNvSpPr/>
          <p:nvPr/>
        </p:nvSpPr>
        <p:spPr>
          <a:xfrm>
            <a:off x="7884368" y="616530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20" grpId="0" animBg="1"/>
      <p:bldP spid="21" grpId="1" animBg="1"/>
      <p:bldP spid="22" grpId="0" animBg="1"/>
      <p:bldP spid="23" grpId="0" animBg="1"/>
      <p:bldP spid="24" grpId="1" animBg="1"/>
      <p:bldP spid="25" grpId="1" animBg="1"/>
      <p:bldP spid="26" grpId="1" animBg="1"/>
      <p:bldP spid="27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Des végétaux</a:t>
            </a:r>
            <a:endParaRPr lang="fr-FR" dirty="0"/>
          </a:p>
        </p:txBody>
      </p:sp>
      <p:pic>
        <p:nvPicPr>
          <p:cNvPr id="5122" name="Picture 2" descr="C:\Users\michèle\Pictures\ali_divers_029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224" y="188640"/>
            <a:ext cx="1371600" cy="1057275"/>
          </a:xfrm>
          <a:prstGeom prst="rect">
            <a:avLst/>
          </a:prstGeom>
          <a:noFill/>
        </p:spPr>
      </p:pic>
      <p:sp>
        <p:nvSpPr>
          <p:cNvPr id="21" name="Rectangle 20">
            <a:hlinkClick r:id="" action="ppaction://noaction" highlightClick="1"/>
          </p:cNvPr>
          <p:cNvSpPr/>
          <p:nvPr/>
        </p:nvSpPr>
        <p:spPr>
          <a:xfrm>
            <a:off x="0" y="0"/>
            <a:ext cx="9396536" cy="70294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2530" name="Picture 2" descr="http://upload.wikimedia.org/wikipedia/commons/thumb/e/e1/Ananas.jpg/200px-Anana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628800"/>
            <a:ext cx="1078663" cy="1440000"/>
          </a:xfrm>
          <a:prstGeom prst="rect">
            <a:avLst/>
          </a:prstGeom>
          <a:noFill/>
        </p:spPr>
      </p:pic>
      <p:sp>
        <p:nvSpPr>
          <p:cNvPr id="12" name="ZoneTexte 11"/>
          <p:cNvSpPr txBox="1"/>
          <p:nvPr/>
        </p:nvSpPr>
        <p:spPr>
          <a:xfrm>
            <a:off x="539552" y="3140968"/>
            <a:ext cx="12698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Un ananas</a:t>
            </a:r>
            <a:endParaRPr lang="fr-FR" dirty="0"/>
          </a:p>
        </p:txBody>
      </p:sp>
      <p:pic>
        <p:nvPicPr>
          <p:cNvPr id="22532" name="Picture 4" descr="http://www.1regime.fr/calories/images/calorie-noisett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95736" y="1628800"/>
            <a:ext cx="2221987" cy="1440000"/>
          </a:xfrm>
          <a:prstGeom prst="rect">
            <a:avLst/>
          </a:prstGeom>
          <a:noFill/>
        </p:spPr>
      </p:pic>
      <p:sp>
        <p:nvSpPr>
          <p:cNvPr id="13" name="ZoneTexte 12"/>
          <p:cNvSpPr txBox="1"/>
          <p:nvPr/>
        </p:nvSpPr>
        <p:spPr>
          <a:xfrm>
            <a:off x="2555776" y="3140968"/>
            <a:ext cx="15247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Des noisettes</a:t>
            </a:r>
            <a:endParaRPr lang="fr-FR" dirty="0"/>
          </a:p>
        </p:txBody>
      </p:sp>
      <p:pic>
        <p:nvPicPr>
          <p:cNvPr id="22534" name="Picture 6" descr="http://www.recettesmaroc.com/wp-content/uploads/2011/08/Rem%C3%A8de-oigno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4048" y="1628800"/>
            <a:ext cx="1516721" cy="1440000"/>
          </a:xfrm>
          <a:prstGeom prst="rect">
            <a:avLst/>
          </a:prstGeom>
          <a:noFill/>
        </p:spPr>
      </p:pic>
      <p:sp>
        <p:nvSpPr>
          <p:cNvPr id="14" name="ZoneTexte 13"/>
          <p:cNvSpPr txBox="1"/>
          <p:nvPr/>
        </p:nvSpPr>
        <p:spPr>
          <a:xfrm>
            <a:off x="5004048" y="3140968"/>
            <a:ext cx="1274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Un oignon</a:t>
            </a:r>
            <a:endParaRPr lang="fr-FR" dirty="0"/>
          </a:p>
        </p:txBody>
      </p:sp>
      <p:pic>
        <p:nvPicPr>
          <p:cNvPr id="22536" name="Picture 8" descr="http://i88.servimg.com/u/f88/12/18/20/00/cornic1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48264" y="1628800"/>
            <a:ext cx="1919999" cy="1440000"/>
          </a:xfrm>
          <a:prstGeom prst="rect">
            <a:avLst/>
          </a:prstGeom>
          <a:noFill/>
        </p:spPr>
      </p:pic>
      <p:sp>
        <p:nvSpPr>
          <p:cNvPr id="15" name="ZoneTexte 14"/>
          <p:cNvSpPr txBox="1"/>
          <p:nvPr/>
        </p:nvSpPr>
        <p:spPr>
          <a:xfrm>
            <a:off x="7092280" y="3140968"/>
            <a:ext cx="15776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Un cornichon</a:t>
            </a:r>
            <a:endParaRPr lang="fr-FR" dirty="0"/>
          </a:p>
        </p:txBody>
      </p:sp>
      <p:pic>
        <p:nvPicPr>
          <p:cNvPr id="22538" name="Picture 10" descr="http://www.idboox.com/wp-content/uploads/2010/10/IDBOOX_Ebooks_Orange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9512" y="4293096"/>
            <a:ext cx="1839999" cy="1440000"/>
          </a:xfrm>
          <a:prstGeom prst="rect">
            <a:avLst/>
          </a:prstGeom>
          <a:noFill/>
        </p:spPr>
      </p:pic>
      <p:sp>
        <p:nvSpPr>
          <p:cNvPr id="16" name="ZoneTexte 15"/>
          <p:cNvSpPr txBox="1"/>
          <p:nvPr/>
        </p:nvSpPr>
        <p:spPr>
          <a:xfrm>
            <a:off x="611560" y="5805264"/>
            <a:ext cx="13740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Une orange</a:t>
            </a:r>
          </a:p>
        </p:txBody>
      </p:sp>
      <p:pic>
        <p:nvPicPr>
          <p:cNvPr id="22540" name="Picture 12" descr="http://www.marmiton.org/pixcontent/E3E3B0BD-A216-48B2-9AB1-411A6957E6BD/7263A53D-9788-E45C-9E45-6BFD0290B29B/carotte1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267744" y="4293096"/>
            <a:ext cx="2249998" cy="1440000"/>
          </a:xfrm>
          <a:prstGeom prst="rect">
            <a:avLst/>
          </a:prstGeom>
          <a:noFill/>
        </p:spPr>
      </p:pic>
      <p:sp>
        <p:nvSpPr>
          <p:cNvPr id="11" name="ZoneTexte 10"/>
          <p:cNvSpPr txBox="1"/>
          <p:nvPr/>
        </p:nvSpPr>
        <p:spPr>
          <a:xfrm>
            <a:off x="2699792" y="5805264"/>
            <a:ext cx="1364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Une carotte</a:t>
            </a:r>
            <a:endParaRPr lang="fr-FR" dirty="0"/>
          </a:p>
        </p:txBody>
      </p:sp>
      <p:pic>
        <p:nvPicPr>
          <p:cNvPr id="22542" name="Picture 14" descr="http://www.gelee-royale.com/images/Fraise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788024" y="4293096"/>
            <a:ext cx="1774655" cy="1440000"/>
          </a:xfrm>
          <a:prstGeom prst="rect">
            <a:avLst/>
          </a:prstGeom>
          <a:noFill/>
        </p:spPr>
      </p:pic>
      <p:sp>
        <p:nvSpPr>
          <p:cNvPr id="17" name="ZoneTexte 16"/>
          <p:cNvSpPr txBox="1"/>
          <p:nvPr/>
        </p:nvSpPr>
        <p:spPr>
          <a:xfrm>
            <a:off x="5004048" y="5877272"/>
            <a:ext cx="1226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Une fraise</a:t>
            </a:r>
            <a:endParaRPr lang="fr-FR" dirty="0"/>
          </a:p>
        </p:txBody>
      </p:sp>
      <p:pic>
        <p:nvPicPr>
          <p:cNvPr id="22544" name="Picture 16" descr="http://www.marmiton.org/pixcontent/E3E3B0BD-A216-48B2-9AB1-411A6957E6BD/A44A2469-0636-12E0-8973-98BF9F4D5C3D/poireau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804248" y="4293096"/>
            <a:ext cx="2205263" cy="1440000"/>
          </a:xfrm>
          <a:prstGeom prst="rect">
            <a:avLst/>
          </a:prstGeom>
          <a:noFill/>
        </p:spPr>
      </p:pic>
      <p:sp>
        <p:nvSpPr>
          <p:cNvPr id="18" name="ZoneTexte 17"/>
          <p:cNvSpPr txBox="1"/>
          <p:nvPr/>
        </p:nvSpPr>
        <p:spPr>
          <a:xfrm>
            <a:off x="7236296" y="5877272"/>
            <a:ext cx="13468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Un poireau</a:t>
            </a:r>
            <a:endParaRPr lang="fr-FR" dirty="0"/>
          </a:p>
        </p:txBody>
      </p:sp>
      <p:sp>
        <p:nvSpPr>
          <p:cNvPr id="19" name="Flèche droite 18">
            <a:hlinkClick r:id="" action="ppaction://hlinkshowjump?jump=nextslide"/>
          </p:cNvPr>
          <p:cNvSpPr/>
          <p:nvPr/>
        </p:nvSpPr>
        <p:spPr>
          <a:xfrm>
            <a:off x="7884368" y="616530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5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30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25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32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25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3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25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36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25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4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25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4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25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38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25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44"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1" grpId="0"/>
      <p:bldP spid="17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280" y="3501008"/>
            <a:ext cx="1440000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3501008"/>
            <a:ext cx="1391461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824" y="3501008"/>
            <a:ext cx="1572515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43608" y="3501008"/>
            <a:ext cx="1440000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92280" y="1628800"/>
            <a:ext cx="1427171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76055" y="1628799"/>
            <a:ext cx="1440000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987824" y="1628799"/>
            <a:ext cx="1427171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043608" y="1628800"/>
            <a:ext cx="1451415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Des végétaux</a:t>
            </a:r>
            <a:endParaRPr lang="fr-FR" dirty="0"/>
          </a:p>
        </p:txBody>
      </p:sp>
      <p:pic>
        <p:nvPicPr>
          <p:cNvPr id="28" name="Picture 2" descr="C:\Users\michèle\Pictures\ali_divers_029.gif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588224" y="188640"/>
            <a:ext cx="1371600" cy="1057275"/>
          </a:xfrm>
          <a:prstGeom prst="rect">
            <a:avLst/>
          </a:prstGeom>
          <a:noFill/>
        </p:spPr>
      </p:pic>
      <p:sp>
        <p:nvSpPr>
          <p:cNvPr id="29" name="Rectangle 28">
            <a:hlinkClick r:id="" action="ppaction://noaction" highlightClick="1"/>
          </p:cNvPr>
          <p:cNvSpPr/>
          <p:nvPr/>
        </p:nvSpPr>
        <p:spPr>
          <a:xfrm>
            <a:off x="0" y="0"/>
            <a:ext cx="925252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Étoile à 5 branches 19"/>
          <p:cNvSpPr/>
          <p:nvPr/>
        </p:nvSpPr>
        <p:spPr>
          <a:xfrm>
            <a:off x="1979712" y="2708920"/>
            <a:ext cx="504000" cy="4680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Étoile à 5 branches 20"/>
          <p:cNvSpPr/>
          <p:nvPr/>
        </p:nvSpPr>
        <p:spPr>
          <a:xfrm>
            <a:off x="3707904" y="2780928"/>
            <a:ext cx="504000" cy="4680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Étoile à 5 branches 21"/>
          <p:cNvSpPr/>
          <p:nvPr/>
        </p:nvSpPr>
        <p:spPr>
          <a:xfrm>
            <a:off x="5580112" y="2708920"/>
            <a:ext cx="504000" cy="4680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Étoile à 5 branches 22"/>
          <p:cNvSpPr/>
          <p:nvPr/>
        </p:nvSpPr>
        <p:spPr>
          <a:xfrm>
            <a:off x="7452320" y="2708920"/>
            <a:ext cx="504000" cy="4680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Étoile à 5 branches 23"/>
          <p:cNvSpPr/>
          <p:nvPr/>
        </p:nvSpPr>
        <p:spPr>
          <a:xfrm>
            <a:off x="1619672" y="4653136"/>
            <a:ext cx="504000" cy="4680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Étoile à 5 branches 24"/>
          <p:cNvSpPr/>
          <p:nvPr/>
        </p:nvSpPr>
        <p:spPr>
          <a:xfrm>
            <a:off x="3707904" y="4581128"/>
            <a:ext cx="504000" cy="4680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Étoile à 5 branches 25"/>
          <p:cNvSpPr/>
          <p:nvPr/>
        </p:nvSpPr>
        <p:spPr>
          <a:xfrm>
            <a:off x="5868144" y="4653136"/>
            <a:ext cx="504000" cy="4680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Étoile à 5 branches 26"/>
          <p:cNvSpPr/>
          <p:nvPr/>
        </p:nvSpPr>
        <p:spPr>
          <a:xfrm>
            <a:off x="7596336" y="4581128"/>
            <a:ext cx="504000" cy="4680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ZoneTexte 16"/>
          <p:cNvSpPr txBox="1"/>
          <p:nvPr/>
        </p:nvSpPr>
        <p:spPr>
          <a:xfrm>
            <a:off x="1115616" y="5301208"/>
            <a:ext cx="1226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Une fraise</a:t>
            </a:r>
            <a:endParaRPr lang="fr-FR" dirty="0"/>
          </a:p>
        </p:txBody>
      </p:sp>
      <p:sp>
        <p:nvSpPr>
          <p:cNvPr id="16" name="ZoneTexte 15"/>
          <p:cNvSpPr txBox="1"/>
          <p:nvPr/>
        </p:nvSpPr>
        <p:spPr>
          <a:xfrm>
            <a:off x="3059832" y="5301208"/>
            <a:ext cx="13740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Une orange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5148064" y="5301208"/>
            <a:ext cx="13468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Un poireau</a:t>
            </a:r>
            <a:endParaRPr lang="fr-FR" dirty="0"/>
          </a:p>
        </p:txBody>
      </p:sp>
      <p:sp>
        <p:nvSpPr>
          <p:cNvPr id="15" name="ZoneTexte 14"/>
          <p:cNvSpPr txBox="1"/>
          <p:nvPr/>
        </p:nvSpPr>
        <p:spPr>
          <a:xfrm>
            <a:off x="7020272" y="5301208"/>
            <a:ext cx="15776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Un cornichon</a:t>
            </a:r>
            <a:endParaRPr lang="fr-FR" dirty="0"/>
          </a:p>
        </p:txBody>
      </p:sp>
      <p:sp>
        <p:nvSpPr>
          <p:cNvPr id="14" name="ZoneTexte 13"/>
          <p:cNvSpPr txBox="1"/>
          <p:nvPr/>
        </p:nvSpPr>
        <p:spPr>
          <a:xfrm>
            <a:off x="1115616" y="5949280"/>
            <a:ext cx="1274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Un oignon</a:t>
            </a:r>
            <a:endParaRPr lang="fr-FR" dirty="0"/>
          </a:p>
        </p:txBody>
      </p:sp>
      <p:sp>
        <p:nvSpPr>
          <p:cNvPr id="13" name="ZoneTexte 12"/>
          <p:cNvSpPr txBox="1"/>
          <p:nvPr/>
        </p:nvSpPr>
        <p:spPr>
          <a:xfrm>
            <a:off x="2987824" y="5949280"/>
            <a:ext cx="14654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Une noisette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5220072" y="5949280"/>
            <a:ext cx="12698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Un ananas</a:t>
            </a:r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7020272" y="5877272"/>
            <a:ext cx="1364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Une carotte</a:t>
            </a:r>
            <a:endParaRPr lang="fr-FR" dirty="0"/>
          </a:p>
        </p:txBody>
      </p:sp>
      <p:sp>
        <p:nvSpPr>
          <p:cNvPr id="19" name="Flèche droite 18">
            <a:hlinkClick r:id="" action="ppaction://hlinkshowjump?jump=nextslide"/>
          </p:cNvPr>
          <p:cNvSpPr/>
          <p:nvPr/>
        </p:nvSpPr>
        <p:spPr>
          <a:xfrm>
            <a:off x="7884368" y="616530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Encore des végétaux</a:t>
            </a:r>
            <a:endParaRPr lang="fr-FR" dirty="0"/>
          </a:p>
        </p:txBody>
      </p:sp>
      <p:pic>
        <p:nvPicPr>
          <p:cNvPr id="7170" name="Picture 2" descr="C:\Users\michèle\Pictures\ali_divers_002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4288" y="0"/>
            <a:ext cx="1304925" cy="1600200"/>
          </a:xfrm>
          <a:prstGeom prst="rect">
            <a:avLst/>
          </a:prstGeom>
          <a:noFill/>
        </p:spPr>
      </p:pic>
      <p:sp>
        <p:nvSpPr>
          <p:cNvPr id="21" name="Rectangle 20">
            <a:hlinkClick r:id="" action="ppaction://noaction" highlightClick="1"/>
          </p:cNvPr>
          <p:cNvSpPr/>
          <p:nvPr/>
        </p:nvSpPr>
        <p:spPr>
          <a:xfrm>
            <a:off x="0" y="0"/>
            <a:ext cx="9324528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0482" name="Picture 2" descr="http://www.duboucheaoreille.fr/uploads/images/images_Fruits_%C3%A9_L%C3%A9gumes/RaisinBlan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700808"/>
            <a:ext cx="1958400" cy="1440000"/>
          </a:xfrm>
          <a:prstGeom prst="rect">
            <a:avLst/>
          </a:prstGeom>
          <a:noFill/>
        </p:spPr>
      </p:pic>
      <p:sp>
        <p:nvSpPr>
          <p:cNvPr id="12" name="ZoneTexte 11"/>
          <p:cNvSpPr txBox="1"/>
          <p:nvPr/>
        </p:nvSpPr>
        <p:spPr>
          <a:xfrm>
            <a:off x="899592" y="3140968"/>
            <a:ext cx="1300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Des raisins</a:t>
            </a:r>
            <a:endParaRPr lang="fr-FR" dirty="0"/>
          </a:p>
        </p:txBody>
      </p:sp>
      <p:pic>
        <p:nvPicPr>
          <p:cNvPr id="20484" name="Picture 4" descr="http://t3.gstatic.com/images?q=tbn:ANd9GcSAJuOs6EWfjVggDVQN7WSj_2ZhF2X8ylBUIWlUMjaYeh56eIi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830" y="1700808"/>
            <a:ext cx="1446423" cy="1440000"/>
          </a:xfrm>
          <a:prstGeom prst="rect">
            <a:avLst/>
          </a:prstGeom>
          <a:noFill/>
        </p:spPr>
      </p:pic>
      <p:sp>
        <p:nvSpPr>
          <p:cNvPr id="13" name="ZoneTexte 12"/>
          <p:cNvSpPr txBox="1"/>
          <p:nvPr/>
        </p:nvSpPr>
        <p:spPr>
          <a:xfrm>
            <a:off x="2915816" y="3140968"/>
            <a:ext cx="18437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Un champignon</a:t>
            </a:r>
            <a:endParaRPr lang="fr-FR" dirty="0"/>
          </a:p>
        </p:txBody>
      </p:sp>
      <p:pic>
        <p:nvPicPr>
          <p:cNvPr id="20486" name="Picture 6" descr="http://www.houseplantsguru.com/wp-content/uploads/2010/07/cactu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92080" y="1700808"/>
            <a:ext cx="1079999" cy="1440000"/>
          </a:xfrm>
          <a:prstGeom prst="rect">
            <a:avLst/>
          </a:prstGeom>
          <a:noFill/>
        </p:spPr>
      </p:pic>
      <p:sp>
        <p:nvSpPr>
          <p:cNvPr id="14" name="ZoneTexte 13"/>
          <p:cNvSpPr txBox="1"/>
          <p:nvPr/>
        </p:nvSpPr>
        <p:spPr>
          <a:xfrm>
            <a:off x="5148064" y="3140968"/>
            <a:ext cx="11897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Un cactus</a:t>
            </a:r>
            <a:endParaRPr lang="fr-FR" dirty="0"/>
          </a:p>
        </p:txBody>
      </p:sp>
      <p:pic>
        <p:nvPicPr>
          <p:cNvPr id="20490" name="Picture 10" descr="http://t0.gstatic.com/images?q=tbn:ANd9GcQyHwgF_xWmqbVwLAdx4fe8p0PxRpa8J3xMUAJX_X8oi3m6CJOq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92280" y="1700808"/>
            <a:ext cx="1439999" cy="1440000"/>
          </a:xfrm>
          <a:prstGeom prst="rect">
            <a:avLst/>
          </a:prstGeom>
          <a:noFill/>
        </p:spPr>
      </p:pic>
      <p:sp>
        <p:nvSpPr>
          <p:cNvPr id="15" name="ZoneTexte 14"/>
          <p:cNvSpPr txBox="1"/>
          <p:nvPr/>
        </p:nvSpPr>
        <p:spPr>
          <a:xfrm>
            <a:off x="7164288" y="3140968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Un navet</a:t>
            </a:r>
            <a:endParaRPr lang="fr-FR" dirty="0"/>
          </a:p>
        </p:txBody>
      </p:sp>
      <p:pic>
        <p:nvPicPr>
          <p:cNvPr id="20492" name="Picture 12" descr="http://www.foodavenue.fr/uploads/photos/24ee4c9803b1ba2f600e81e743a67976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3568" y="4221088"/>
            <a:ext cx="1919999" cy="1440000"/>
          </a:xfrm>
          <a:prstGeom prst="rect">
            <a:avLst/>
          </a:prstGeom>
          <a:noFill/>
        </p:spPr>
      </p:pic>
      <p:sp>
        <p:nvSpPr>
          <p:cNvPr id="16" name="ZoneTexte 15"/>
          <p:cNvSpPr txBox="1"/>
          <p:nvPr/>
        </p:nvSpPr>
        <p:spPr>
          <a:xfrm>
            <a:off x="1115616" y="5661248"/>
            <a:ext cx="11416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Des radis</a:t>
            </a:r>
          </a:p>
        </p:txBody>
      </p:sp>
      <p:pic>
        <p:nvPicPr>
          <p:cNvPr id="20494" name="Picture 14" descr="http://www.bienfaits.fr/files/2010/10/cerises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987824" y="4221088"/>
            <a:ext cx="1545386" cy="1440000"/>
          </a:xfrm>
          <a:prstGeom prst="rect">
            <a:avLst/>
          </a:prstGeom>
          <a:noFill/>
        </p:spPr>
      </p:pic>
      <p:sp>
        <p:nvSpPr>
          <p:cNvPr id="11" name="ZoneTexte 10"/>
          <p:cNvSpPr txBox="1"/>
          <p:nvPr/>
        </p:nvSpPr>
        <p:spPr>
          <a:xfrm>
            <a:off x="3059832" y="5661248"/>
            <a:ext cx="13067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Des cerises</a:t>
            </a:r>
            <a:endParaRPr lang="fr-FR" dirty="0"/>
          </a:p>
        </p:txBody>
      </p:sp>
      <p:pic>
        <p:nvPicPr>
          <p:cNvPr id="20496" name="Picture 16" descr="http://www.orangesetclementines.com/wp-content/uploads/2010/12/citron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148064" y="4149080"/>
            <a:ext cx="1494000" cy="1440000"/>
          </a:xfrm>
          <a:prstGeom prst="rect">
            <a:avLst/>
          </a:prstGeom>
          <a:noFill/>
        </p:spPr>
      </p:pic>
      <p:sp>
        <p:nvSpPr>
          <p:cNvPr id="17" name="ZoneTexte 16"/>
          <p:cNvSpPr txBox="1"/>
          <p:nvPr/>
        </p:nvSpPr>
        <p:spPr>
          <a:xfrm>
            <a:off x="5292080" y="5661248"/>
            <a:ext cx="11544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Un citron</a:t>
            </a:r>
            <a:endParaRPr lang="fr-FR" dirty="0"/>
          </a:p>
        </p:txBody>
      </p:sp>
      <p:pic>
        <p:nvPicPr>
          <p:cNvPr id="20498" name="Picture 18" descr="http://www.marocagriculture.com/images/2010/10/poire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524328" y="4077072"/>
            <a:ext cx="919023" cy="1440000"/>
          </a:xfrm>
          <a:prstGeom prst="rect">
            <a:avLst/>
          </a:prstGeom>
          <a:noFill/>
        </p:spPr>
      </p:pic>
      <p:sp>
        <p:nvSpPr>
          <p:cNvPr id="18" name="ZoneTexte 17"/>
          <p:cNvSpPr txBox="1"/>
          <p:nvPr/>
        </p:nvSpPr>
        <p:spPr>
          <a:xfrm>
            <a:off x="7380312" y="5589240"/>
            <a:ext cx="12025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Une poire</a:t>
            </a:r>
            <a:endParaRPr lang="fr-FR" dirty="0"/>
          </a:p>
        </p:txBody>
      </p:sp>
      <p:sp>
        <p:nvSpPr>
          <p:cNvPr id="19" name="Flèche droite 18">
            <a:hlinkClick r:id="" action="ppaction://hlinkshowjump?jump=nextslide"/>
          </p:cNvPr>
          <p:cNvSpPr/>
          <p:nvPr/>
        </p:nvSpPr>
        <p:spPr>
          <a:xfrm>
            <a:off x="7884368" y="616530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4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48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04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49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04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48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04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484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04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49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04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49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04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496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04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498"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1" grpId="0"/>
      <p:bldP spid="17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8264" y="3645024"/>
            <a:ext cx="1440000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3645024"/>
            <a:ext cx="1464462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824" y="3645024"/>
            <a:ext cx="1562400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71600" y="3645024"/>
            <a:ext cx="1452944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48264" y="1628800"/>
            <a:ext cx="1426954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48064" y="1628800"/>
            <a:ext cx="1391893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987824" y="1628800"/>
            <a:ext cx="1489769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971600" y="1628800"/>
            <a:ext cx="1440000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Encore des végétaux</a:t>
            </a:r>
            <a:endParaRPr lang="fr-FR" dirty="0"/>
          </a:p>
        </p:txBody>
      </p:sp>
      <p:pic>
        <p:nvPicPr>
          <p:cNvPr id="29" name="Picture 2" descr="C:\Users\michèle\Pictures\ali_divers_002.gif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164288" y="0"/>
            <a:ext cx="1304925" cy="1600200"/>
          </a:xfrm>
          <a:prstGeom prst="rect">
            <a:avLst/>
          </a:prstGeom>
          <a:noFill/>
        </p:spPr>
      </p:pic>
      <p:sp>
        <p:nvSpPr>
          <p:cNvPr id="30" name="Rectangle 29">
            <a:hlinkClick r:id="" action="ppaction://noaction" highlightClick="1"/>
          </p:cNvPr>
          <p:cNvSpPr/>
          <p:nvPr/>
        </p:nvSpPr>
        <p:spPr>
          <a:xfrm>
            <a:off x="-108520" y="0"/>
            <a:ext cx="925252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Étoile à 5 branches 19"/>
          <p:cNvSpPr/>
          <p:nvPr/>
        </p:nvSpPr>
        <p:spPr>
          <a:xfrm>
            <a:off x="1691680" y="2636912"/>
            <a:ext cx="504000" cy="4680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Étoile à 5 branches 20"/>
          <p:cNvSpPr/>
          <p:nvPr/>
        </p:nvSpPr>
        <p:spPr>
          <a:xfrm>
            <a:off x="3707904" y="2636912"/>
            <a:ext cx="504000" cy="4680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Étoile à 5 branches 21"/>
          <p:cNvSpPr/>
          <p:nvPr/>
        </p:nvSpPr>
        <p:spPr>
          <a:xfrm>
            <a:off x="5796136" y="2708920"/>
            <a:ext cx="504000" cy="4680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Étoile à 5 branches 22"/>
          <p:cNvSpPr/>
          <p:nvPr/>
        </p:nvSpPr>
        <p:spPr>
          <a:xfrm>
            <a:off x="7596336" y="2708920"/>
            <a:ext cx="504000" cy="4680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Étoile à 5 branches 23"/>
          <p:cNvSpPr/>
          <p:nvPr/>
        </p:nvSpPr>
        <p:spPr>
          <a:xfrm>
            <a:off x="1403648" y="4725144"/>
            <a:ext cx="504000" cy="4680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Étoile à 5 branches 25"/>
          <p:cNvSpPr/>
          <p:nvPr/>
        </p:nvSpPr>
        <p:spPr>
          <a:xfrm>
            <a:off x="3491880" y="4725144"/>
            <a:ext cx="504000" cy="4680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Étoile à 5 branches 26"/>
          <p:cNvSpPr/>
          <p:nvPr/>
        </p:nvSpPr>
        <p:spPr>
          <a:xfrm>
            <a:off x="5580112" y="4725144"/>
            <a:ext cx="504000" cy="4680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Étoile à 5 branches 27"/>
          <p:cNvSpPr/>
          <p:nvPr/>
        </p:nvSpPr>
        <p:spPr>
          <a:xfrm>
            <a:off x="7884368" y="4725144"/>
            <a:ext cx="504000" cy="4680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ZoneTexte 12"/>
          <p:cNvSpPr txBox="1"/>
          <p:nvPr/>
        </p:nvSpPr>
        <p:spPr>
          <a:xfrm>
            <a:off x="827584" y="5805264"/>
            <a:ext cx="18437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Un champignon</a:t>
            </a:r>
            <a:endParaRPr lang="fr-FR" dirty="0"/>
          </a:p>
        </p:txBody>
      </p:sp>
      <p:sp>
        <p:nvSpPr>
          <p:cNvPr id="17" name="ZoneTexte 16"/>
          <p:cNvSpPr txBox="1"/>
          <p:nvPr/>
        </p:nvSpPr>
        <p:spPr>
          <a:xfrm>
            <a:off x="3131840" y="5805264"/>
            <a:ext cx="11544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Un citron</a:t>
            </a:r>
            <a:endParaRPr lang="fr-FR" dirty="0"/>
          </a:p>
        </p:txBody>
      </p:sp>
      <p:sp>
        <p:nvSpPr>
          <p:cNvPr id="15" name="ZoneTexte 14"/>
          <p:cNvSpPr txBox="1"/>
          <p:nvPr/>
        </p:nvSpPr>
        <p:spPr>
          <a:xfrm>
            <a:off x="4860032" y="5805264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Un navet</a:t>
            </a:r>
            <a:endParaRPr lang="fr-FR" dirty="0"/>
          </a:p>
        </p:txBody>
      </p:sp>
      <p:sp>
        <p:nvSpPr>
          <p:cNvPr id="16" name="ZoneTexte 15"/>
          <p:cNvSpPr txBox="1"/>
          <p:nvPr/>
        </p:nvSpPr>
        <p:spPr>
          <a:xfrm>
            <a:off x="6516216" y="5805264"/>
            <a:ext cx="1069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Un radis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1043608" y="6309320"/>
            <a:ext cx="13067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Des cerises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3131840" y="6309320"/>
            <a:ext cx="1300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Des raisins</a:t>
            </a:r>
            <a:endParaRPr lang="fr-FR" dirty="0"/>
          </a:p>
        </p:txBody>
      </p:sp>
      <p:sp>
        <p:nvSpPr>
          <p:cNvPr id="14" name="ZoneTexte 13"/>
          <p:cNvSpPr txBox="1"/>
          <p:nvPr/>
        </p:nvSpPr>
        <p:spPr>
          <a:xfrm>
            <a:off x="4860032" y="6309320"/>
            <a:ext cx="11897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Un cactus</a:t>
            </a:r>
            <a:endParaRPr lang="fr-FR" dirty="0"/>
          </a:p>
        </p:txBody>
      </p:sp>
      <p:sp>
        <p:nvSpPr>
          <p:cNvPr id="18" name="ZoneTexte 17"/>
          <p:cNvSpPr txBox="1"/>
          <p:nvPr/>
        </p:nvSpPr>
        <p:spPr>
          <a:xfrm>
            <a:off x="6516216" y="6309320"/>
            <a:ext cx="12025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Une poire</a:t>
            </a:r>
            <a:endParaRPr lang="fr-FR" dirty="0"/>
          </a:p>
        </p:txBody>
      </p:sp>
      <p:sp>
        <p:nvSpPr>
          <p:cNvPr id="19" name="Flèche droite 18">
            <a:hlinkClick r:id="" action="ppaction://hlinkshowjump?jump=nextslide"/>
          </p:cNvPr>
          <p:cNvSpPr/>
          <p:nvPr/>
        </p:nvSpPr>
        <p:spPr>
          <a:xfrm>
            <a:off x="7884368" y="616530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4" grpId="0" animBg="1"/>
      <p:bldP spid="26" grpId="0" animBg="1"/>
      <p:bldP spid="27" grpId="0" animBg="1"/>
      <p:bldP spid="28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1441</TotalTime>
  <Words>427</Words>
  <Application>Microsoft Office PowerPoint</Application>
  <PresentationFormat>Affichage à l'écran (4:3)</PresentationFormat>
  <Paragraphs>198</Paragraphs>
  <Slides>22</Slides>
  <Notes>8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22</vt:i4>
      </vt:variant>
    </vt:vector>
  </HeadingPairs>
  <TitlesOfParts>
    <vt:vector size="23" baseType="lpstr">
      <vt:lpstr>Apex</vt:lpstr>
      <vt:lpstr>Vocabulaire  par thèmes</vt:lpstr>
      <vt:lpstr>Des animaux</vt:lpstr>
      <vt:lpstr>Des animaux</vt:lpstr>
      <vt:lpstr>Encore des animaux</vt:lpstr>
      <vt:lpstr>Encore des animaux</vt:lpstr>
      <vt:lpstr>Des végétaux</vt:lpstr>
      <vt:lpstr>Des végétaux</vt:lpstr>
      <vt:lpstr>Encore des végétaux</vt:lpstr>
      <vt:lpstr>Encore des végétaux</vt:lpstr>
      <vt:lpstr>Dans la maison</vt:lpstr>
      <vt:lpstr>Dans la maison</vt:lpstr>
      <vt:lpstr>Encore dans la maison</vt:lpstr>
      <vt:lpstr>Encore dans la maison</vt:lpstr>
      <vt:lpstr>Le corps</vt:lpstr>
      <vt:lpstr>Le corps</vt:lpstr>
      <vt:lpstr>Des vêtements</vt:lpstr>
      <vt:lpstr>Des vêtements</vt:lpstr>
      <vt:lpstr>Des métiers</vt:lpstr>
      <vt:lpstr>Des métiers</vt:lpstr>
      <vt:lpstr>Des transports</vt:lpstr>
      <vt:lpstr>Les transports</vt:lpstr>
      <vt:lpstr>BRAVO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Vocabulaire  par thèmes</dc:title>
  <dc:creator>michèle</dc:creator>
  <cp:lastModifiedBy>michèle</cp:lastModifiedBy>
  <cp:revision>251</cp:revision>
  <dcterms:created xsi:type="dcterms:W3CDTF">2011-12-20T10:46:44Z</dcterms:created>
  <dcterms:modified xsi:type="dcterms:W3CDTF">2012-01-07T12:19:13Z</dcterms:modified>
</cp:coreProperties>
</file>